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Noto Sans JP Heavy" panose="020B0600070205080204" charset="-128"/>
      <p:regular r:id="rId15"/>
    </p:embeddedFont>
    <p:embeddedFont>
      <p:font typeface="モトヤゴシック w" panose="020B0600070205080204" charset="-128"/>
      <p:regular r:id="rId16"/>
    </p:embeddedFont>
    <p:embeddedFont>
      <p:font typeface="モトヤゴシック w Semi-Bold" panose="020B0600070205080204" charset="-128"/>
      <p:regular r:id="rId17"/>
    </p:embeddedFont>
    <p:embeddedFont>
      <p:font typeface="Noto Sans JP" panose="020B0200000000000000" pitchFamily="50" charset="-128"/>
      <p:regular r:id="rId18"/>
      <p:bold r:id="rId19"/>
    </p:embeddedFont>
    <p:embeddedFont>
      <p:font typeface="Noto Sans JP Bold" panose="020B0200000000000000" pitchFamily="50" charset="-128"/>
      <p:regular r:id="rId20"/>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33" d="100"/>
          <a:sy n="33" d="100"/>
        </p:scale>
        <p:origin x="1228" y="20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sv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9504369" cy="13033022"/>
            <a:chOff x="0" y="0"/>
            <a:chExt cx="26005826" cy="17377362"/>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FFFFF"/>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48247" y="6858000"/>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8491708" y="11619783"/>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5158474" y="8293690"/>
              <a:ext cx="5757579" cy="575757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14" name="TextBox 14"/>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sp>
        <p:nvSpPr>
          <p:cNvPr id="15" name="TextBox 15"/>
          <p:cNvSpPr txBox="1"/>
          <p:nvPr/>
        </p:nvSpPr>
        <p:spPr>
          <a:xfrm>
            <a:off x="1028700" y="4483892"/>
            <a:ext cx="16230600" cy="1608206"/>
          </a:xfrm>
          <a:prstGeom prst="rect">
            <a:avLst/>
          </a:prstGeom>
        </p:spPr>
        <p:txBody>
          <a:bodyPr lIns="0" tIns="0" rIns="0" bIns="0" rtlCol="0" anchor="t">
            <a:spAutoFit/>
          </a:bodyPr>
          <a:lstStyle/>
          <a:p>
            <a:pPr marL="0" lvl="0" indent="0" algn="ctr">
              <a:lnSpc>
                <a:spcPts val="12851"/>
              </a:lnSpc>
              <a:spcBef>
                <a:spcPct val="0"/>
              </a:spcBef>
            </a:pPr>
            <a:r>
              <a:rPr lang="en-US" sz="10199" b="1">
                <a:solidFill>
                  <a:srgbClr val="004AAD"/>
                </a:solidFill>
                <a:latin typeface="Noto Sans JP Bold"/>
                <a:ea typeface="Noto Sans JP Bold"/>
                <a:cs typeface="Noto Sans JP Bold"/>
                <a:sym typeface="Noto Sans JP Bold"/>
              </a:rPr>
              <a:t>面接クイックリファレンス</a:t>
            </a:r>
          </a:p>
        </p:txBody>
      </p:sp>
      <p:sp>
        <p:nvSpPr>
          <p:cNvPr id="16" name="TextBox 16"/>
          <p:cNvSpPr txBox="1"/>
          <p:nvPr/>
        </p:nvSpPr>
        <p:spPr>
          <a:xfrm>
            <a:off x="5309380" y="6670419"/>
            <a:ext cx="7669241" cy="590920"/>
          </a:xfrm>
          <a:prstGeom prst="rect">
            <a:avLst/>
          </a:prstGeom>
        </p:spPr>
        <p:txBody>
          <a:bodyPr lIns="0" tIns="0" rIns="0" bIns="0" rtlCol="0" anchor="t">
            <a:spAutoFit/>
          </a:bodyPr>
          <a:lstStyle/>
          <a:p>
            <a:pPr marL="0" lvl="0" indent="0" algn="ctr">
              <a:lnSpc>
                <a:spcPts val="4663"/>
              </a:lnSpc>
              <a:spcBef>
                <a:spcPct val="0"/>
              </a:spcBef>
            </a:pPr>
            <a:r>
              <a:rPr lang="en-US" sz="3701" b="1">
                <a:solidFill>
                  <a:srgbClr val="004AAD"/>
                </a:solidFill>
                <a:latin typeface="Noto Sans JP Bold"/>
                <a:ea typeface="Noto Sans JP Bold"/>
                <a:cs typeface="Noto Sans JP Bold"/>
                <a:sym typeface="Noto Sans JP Bold"/>
              </a:rPr>
              <a:t>名木　菜緒子</a:t>
            </a:r>
          </a:p>
        </p:txBody>
      </p:sp>
      <p:sp>
        <p:nvSpPr>
          <p:cNvPr id="17" name="TextBox 17"/>
          <p:cNvSpPr txBox="1"/>
          <p:nvPr/>
        </p:nvSpPr>
        <p:spPr>
          <a:xfrm>
            <a:off x="1028700" y="3239222"/>
            <a:ext cx="16230600" cy="753989"/>
          </a:xfrm>
          <a:prstGeom prst="rect">
            <a:avLst/>
          </a:prstGeom>
        </p:spPr>
        <p:txBody>
          <a:bodyPr lIns="0" tIns="0" rIns="0" bIns="0" rtlCol="0" anchor="t">
            <a:spAutoFit/>
          </a:bodyPr>
          <a:lstStyle/>
          <a:p>
            <a:pPr marL="0" lvl="0" indent="0" algn="ctr">
              <a:lnSpc>
                <a:spcPts val="6049"/>
              </a:lnSpc>
              <a:spcBef>
                <a:spcPct val="0"/>
              </a:spcBef>
            </a:pPr>
            <a:r>
              <a:rPr lang="en-US" sz="4801" b="1">
                <a:solidFill>
                  <a:srgbClr val="004AAD"/>
                </a:solidFill>
                <a:latin typeface="Noto Sans JP Bold"/>
                <a:ea typeface="Noto Sans JP Bold"/>
                <a:cs typeface="Noto Sans JP Bold"/>
                <a:sym typeface="Noto Sans JP Bold"/>
              </a:rPr>
              <a:t>JOB INTERVIEW QUICK REFERENCE</a:t>
            </a:r>
          </a:p>
        </p:txBody>
      </p:sp>
      <p:grpSp>
        <p:nvGrpSpPr>
          <p:cNvPr id="18" name="Group 18"/>
          <p:cNvGrpSpPr/>
          <p:nvPr/>
        </p:nvGrpSpPr>
        <p:grpSpPr>
          <a:xfrm>
            <a:off x="798728" y="565419"/>
            <a:ext cx="1243238" cy="1616377"/>
            <a:chOff x="0" y="0"/>
            <a:chExt cx="1657650" cy="2155169"/>
          </a:xfrm>
        </p:grpSpPr>
        <p:grpSp>
          <p:nvGrpSpPr>
            <p:cNvPr id="19" name="Group 19"/>
            <p:cNvGrpSpPr/>
            <p:nvPr/>
          </p:nvGrpSpPr>
          <p:grpSpPr>
            <a:xfrm>
              <a:off x="0" y="0"/>
              <a:ext cx="1657650" cy="1657650"/>
              <a:chOff x="0" y="0"/>
              <a:chExt cx="812800" cy="812800"/>
            </a:xfrm>
          </p:grpSpPr>
          <p:sp>
            <p:nvSpPr>
              <p:cNvPr id="20" name="Freeform 2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6BCB"/>
                </a:solidFill>
                <a:prstDash val="solid"/>
                <a:miter/>
              </a:ln>
            </p:spPr>
            <p:txBody>
              <a:bodyPr/>
              <a:lstStyle/>
              <a:p>
                <a:endParaRPr lang="ja-JP" altLang="en-US"/>
              </a:p>
            </p:txBody>
          </p:sp>
          <p:sp>
            <p:nvSpPr>
              <p:cNvPr id="21" name="TextBox 21"/>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22" name="Group 22"/>
            <p:cNvGrpSpPr/>
            <p:nvPr/>
          </p:nvGrpSpPr>
          <p:grpSpPr>
            <a:xfrm>
              <a:off x="0" y="497519"/>
              <a:ext cx="1657650" cy="1657650"/>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4AAD"/>
                </a:solidFill>
                <a:prstDash val="solid"/>
                <a:miter/>
              </a:ln>
            </p:spPr>
            <p:txBody>
              <a:bodyPr/>
              <a:lstStyle/>
              <a:p>
                <a:endParaRPr lang="ja-JP" altLang="en-US"/>
              </a:p>
            </p:txBody>
          </p:sp>
          <p:sp>
            <p:nvSpPr>
              <p:cNvPr id="24" name="TextBox 24"/>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2"/>
          <p:cNvGrpSpPr/>
          <p:nvPr/>
        </p:nvGrpSpPr>
        <p:grpSpPr>
          <a:xfrm>
            <a:off x="0" y="0"/>
            <a:ext cx="19473737" cy="12402385"/>
            <a:chOff x="0" y="0"/>
            <a:chExt cx="25964983" cy="16536514"/>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FFFFF"/>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07403" y="6596956"/>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783058" y="10778934"/>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1584493" y="2386939"/>
            <a:ext cx="17327771" cy="1813773"/>
            <a:chOff x="0" y="0"/>
            <a:chExt cx="23103695" cy="2418363"/>
          </a:xfrm>
        </p:grpSpPr>
        <p:grpSp>
          <p:nvGrpSpPr>
            <p:cNvPr id="13" name="Group 13"/>
            <p:cNvGrpSpPr/>
            <p:nvPr/>
          </p:nvGrpSpPr>
          <p:grpSpPr>
            <a:xfrm>
              <a:off x="0" y="804938"/>
              <a:ext cx="22335366" cy="1613425"/>
              <a:chOff x="0" y="0"/>
              <a:chExt cx="2104942" cy="152053"/>
            </a:xfrm>
          </p:grpSpPr>
          <p:sp>
            <p:nvSpPr>
              <p:cNvPr id="14" name="Freeform 14"/>
              <p:cNvSpPr/>
              <p:nvPr/>
            </p:nvSpPr>
            <p:spPr>
              <a:xfrm>
                <a:off x="0" y="0"/>
                <a:ext cx="2104942" cy="152053"/>
              </a:xfrm>
              <a:custGeom>
                <a:avLst/>
                <a:gdLst/>
                <a:ahLst/>
                <a:cxnLst/>
                <a:rect l="l" t="t" r="r" b="b"/>
                <a:pathLst>
                  <a:path w="2104942" h="152053">
                    <a:moveTo>
                      <a:pt x="1901742" y="0"/>
                    </a:moveTo>
                    <a:lnTo>
                      <a:pt x="0" y="0"/>
                    </a:lnTo>
                    <a:lnTo>
                      <a:pt x="203200" y="152053"/>
                    </a:lnTo>
                    <a:lnTo>
                      <a:pt x="2104942" y="152053"/>
                    </a:lnTo>
                    <a:lnTo>
                      <a:pt x="1901742" y="0"/>
                    </a:lnTo>
                    <a:close/>
                  </a:path>
                </a:pathLst>
              </a:custGeom>
              <a:solidFill>
                <a:srgbClr val="004AAD"/>
              </a:solidFill>
              <a:ln cap="sq">
                <a:noFill/>
                <a:prstDash val="solid"/>
                <a:miter/>
              </a:ln>
            </p:spPr>
            <p:txBody>
              <a:bodyPr/>
              <a:lstStyle/>
              <a:p>
                <a:endParaRPr lang="ja-JP" altLang="en-US"/>
              </a:p>
            </p:txBody>
          </p:sp>
          <p:sp>
            <p:nvSpPr>
              <p:cNvPr id="15" name="TextBox 15"/>
              <p:cNvSpPr txBox="1"/>
              <p:nvPr/>
            </p:nvSpPr>
            <p:spPr>
              <a:xfrm>
                <a:off x="101600" y="-228600"/>
                <a:ext cx="1901742" cy="380653"/>
              </a:xfrm>
              <a:prstGeom prst="rect">
                <a:avLst/>
              </a:prstGeom>
            </p:spPr>
            <p:txBody>
              <a:bodyPr lIns="43202" tIns="43202" rIns="43202" bIns="43202" rtlCol="0" anchor="ctr"/>
              <a:lstStyle/>
              <a:p>
                <a:pPr marL="0" lvl="0" indent="0" algn="ctr">
                  <a:lnSpc>
                    <a:spcPts val="2860"/>
                  </a:lnSpc>
                  <a:spcBef>
                    <a:spcPct val="0"/>
                  </a:spcBef>
                </a:pPr>
                <a:endParaRPr/>
              </a:p>
            </p:txBody>
          </p:sp>
        </p:grpSp>
        <p:grpSp>
          <p:nvGrpSpPr>
            <p:cNvPr id="16" name="Group 16"/>
            <p:cNvGrpSpPr/>
            <p:nvPr/>
          </p:nvGrpSpPr>
          <p:grpSpPr>
            <a:xfrm>
              <a:off x="20184133" y="804938"/>
              <a:ext cx="2919562" cy="1613425"/>
              <a:chOff x="0" y="0"/>
              <a:chExt cx="1103098" cy="609600"/>
            </a:xfrm>
          </p:grpSpPr>
          <p:sp>
            <p:nvSpPr>
              <p:cNvPr id="17" name="Freeform 17"/>
              <p:cNvSpPr/>
              <p:nvPr/>
            </p:nvSpPr>
            <p:spPr>
              <a:xfrm>
                <a:off x="0" y="0"/>
                <a:ext cx="1103098" cy="609600"/>
              </a:xfrm>
              <a:custGeom>
                <a:avLst/>
                <a:gdLst/>
                <a:ahLst/>
                <a:cxnLst/>
                <a:rect l="l" t="t" r="r" b="b"/>
                <a:pathLst>
                  <a:path w="1103098" h="609600">
                    <a:moveTo>
                      <a:pt x="899898" y="0"/>
                    </a:moveTo>
                    <a:lnTo>
                      <a:pt x="0" y="0"/>
                    </a:lnTo>
                    <a:lnTo>
                      <a:pt x="203200" y="609600"/>
                    </a:lnTo>
                    <a:lnTo>
                      <a:pt x="1103098" y="609600"/>
                    </a:lnTo>
                    <a:lnTo>
                      <a:pt x="899898" y="0"/>
                    </a:lnTo>
                    <a:close/>
                  </a:path>
                </a:pathLst>
              </a:custGeom>
              <a:solidFill>
                <a:srgbClr val="004AAD"/>
              </a:solidFill>
            </p:spPr>
            <p:txBody>
              <a:bodyPr/>
              <a:lstStyle/>
              <a:p>
                <a:endParaRPr lang="ja-JP" altLang="en-US"/>
              </a:p>
            </p:txBody>
          </p:sp>
          <p:sp>
            <p:nvSpPr>
              <p:cNvPr id="18" name="TextBox 18"/>
              <p:cNvSpPr txBox="1"/>
              <p:nvPr/>
            </p:nvSpPr>
            <p:spPr>
              <a:xfrm>
                <a:off x="101600" y="-219075"/>
                <a:ext cx="899898" cy="828675"/>
              </a:xfrm>
              <a:prstGeom prst="rect">
                <a:avLst/>
              </a:prstGeom>
            </p:spPr>
            <p:txBody>
              <a:bodyPr lIns="51885" tIns="51885" rIns="51885" bIns="51885" rtlCol="0" anchor="ctr"/>
              <a:lstStyle/>
              <a:p>
                <a:pPr algn="ctr">
                  <a:lnSpc>
                    <a:spcPts val="2659"/>
                  </a:lnSpc>
                </a:pPr>
                <a:endParaRPr/>
              </a:p>
            </p:txBody>
          </p:sp>
        </p:grpSp>
        <p:sp>
          <p:nvSpPr>
            <p:cNvPr id="19" name="Freeform 19"/>
            <p:cNvSpPr/>
            <p:nvPr/>
          </p:nvSpPr>
          <p:spPr>
            <a:xfrm rot="4288852" flipH="1">
              <a:off x="3665163" y="722874"/>
              <a:ext cx="1164084" cy="1482051"/>
            </a:xfrm>
            <a:custGeom>
              <a:avLst/>
              <a:gdLst/>
              <a:ahLst/>
              <a:cxnLst/>
              <a:rect l="l" t="t" r="r" b="b"/>
              <a:pathLst>
                <a:path w="1164084" h="1482051">
                  <a:moveTo>
                    <a:pt x="1164084" y="0"/>
                  </a:moveTo>
                  <a:lnTo>
                    <a:pt x="0" y="0"/>
                  </a:lnTo>
                  <a:lnTo>
                    <a:pt x="0" y="1482051"/>
                  </a:lnTo>
                  <a:lnTo>
                    <a:pt x="1164084" y="1482051"/>
                  </a:lnTo>
                  <a:lnTo>
                    <a:pt x="1164084"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ja-JP" altLang="en-US"/>
            </a:p>
          </p:txBody>
        </p:sp>
        <p:sp>
          <p:nvSpPr>
            <p:cNvPr id="20" name="TextBox 20"/>
            <p:cNvSpPr txBox="1"/>
            <p:nvPr/>
          </p:nvSpPr>
          <p:spPr>
            <a:xfrm rot="-779292">
              <a:off x="2965446" y="-103333"/>
              <a:ext cx="1864618" cy="1240512"/>
            </a:xfrm>
            <a:prstGeom prst="rect">
              <a:avLst/>
            </a:prstGeom>
          </p:spPr>
          <p:txBody>
            <a:bodyPr lIns="0" tIns="0" rIns="0" bIns="0" rtlCol="0" anchor="t">
              <a:spAutoFit/>
            </a:bodyPr>
            <a:lstStyle/>
            <a:p>
              <a:pPr marL="0" lvl="0" indent="0" algn="l">
                <a:lnSpc>
                  <a:spcPts val="3986"/>
                </a:lnSpc>
                <a:spcBef>
                  <a:spcPct val="0"/>
                </a:spcBef>
              </a:pPr>
              <a:r>
                <a:rPr lang="en-US" sz="3466" b="1" spc="315">
                  <a:solidFill>
                    <a:srgbClr val="004AAD"/>
                  </a:solidFill>
                  <a:latin typeface="モトヤゴシック w Semi-Bold"/>
                  <a:ea typeface="モトヤゴシック w Semi-Bold"/>
                  <a:cs typeface="モトヤゴシック w Semi-Bold"/>
                  <a:sym typeface="モトヤゴシック w Semi-Bold"/>
                </a:rPr>
                <a:t>Good</a:t>
              </a:r>
            </a:p>
          </p:txBody>
        </p:sp>
      </p:grpSp>
      <p:grpSp>
        <p:nvGrpSpPr>
          <p:cNvPr id="21" name="Group 21"/>
          <p:cNvGrpSpPr/>
          <p:nvPr/>
        </p:nvGrpSpPr>
        <p:grpSpPr>
          <a:xfrm>
            <a:off x="798728" y="565419"/>
            <a:ext cx="1243238" cy="1616377"/>
            <a:chOff x="0" y="0"/>
            <a:chExt cx="1657650" cy="2155169"/>
          </a:xfrm>
        </p:grpSpPr>
        <p:grpSp>
          <p:nvGrpSpPr>
            <p:cNvPr id="22" name="Group 22"/>
            <p:cNvGrpSpPr/>
            <p:nvPr/>
          </p:nvGrpSpPr>
          <p:grpSpPr>
            <a:xfrm>
              <a:off x="0" y="0"/>
              <a:ext cx="1657650" cy="1657650"/>
              <a:chOff x="0" y="0"/>
              <a:chExt cx="812800" cy="812800"/>
            </a:xfrm>
          </p:grpSpPr>
          <p:sp>
            <p:nvSpPr>
              <p:cNvPr id="23" name="Freeform 23"/>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6BCB"/>
                </a:solidFill>
                <a:prstDash val="solid"/>
                <a:miter/>
              </a:ln>
            </p:spPr>
            <p:txBody>
              <a:bodyPr/>
              <a:lstStyle/>
              <a:p>
                <a:endParaRPr lang="ja-JP" altLang="en-US"/>
              </a:p>
            </p:txBody>
          </p:sp>
          <p:sp>
            <p:nvSpPr>
              <p:cNvPr id="24" name="TextBox 24"/>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25" name="Group 25"/>
            <p:cNvGrpSpPr/>
            <p:nvPr/>
          </p:nvGrpSpPr>
          <p:grpSpPr>
            <a:xfrm>
              <a:off x="0" y="497519"/>
              <a:ext cx="1657650" cy="1657650"/>
              <a:chOff x="0" y="0"/>
              <a:chExt cx="812800" cy="812800"/>
            </a:xfrm>
          </p:grpSpPr>
          <p:sp>
            <p:nvSpPr>
              <p:cNvPr id="26" name="Freeform 26"/>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4AAD"/>
                </a:solidFill>
                <a:prstDash val="solid"/>
                <a:miter/>
              </a:ln>
            </p:spPr>
            <p:txBody>
              <a:bodyPr/>
              <a:lstStyle/>
              <a:p>
                <a:endParaRPr lang="ja-JP" altLang="en-US"/>
              </a:p>
            </p:txBody>
          </p:sp>
          <p:sp>
            <p:nvSpPr>
              <p:cNvPr id="27" name="TextBox 27"/>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sp>
        <p:nvSpPr>
          <p:cNvPr id="28" name="TextBox 28"/>
          <p:cNvSpPr txBox="1"/>
          <p:nvPr/>
        </p:nvSpPr>
        <p:spPr>
          <a:xfrm>
            <a:off x="2423105" y="3256223"/>
            <a:ext cx="11181586" cy="793623"/>
          </a:xfrm>
          <a:prstGeom prst="rect">
            <a:avLst/>
          </a:prstGeom>
        </p:spPr>
        <p:txBody>
          <a:bodyPr lIns="0" tIns="0" rIns="0" bIns="0" rtlCol="0" anchor="t">
            <a:spAutoFit/>
          </a:bodyPr>
          <a:lstStyle/>
          <a:p>
            <a:pPr marL="0" lvl="0" indent="0" algn="l">
              <a:lnSpc>
                <a:spcPts val="6155"/>
              </a:lnSpc>
              <a:spcBef>
                <a:spcPct val="0"/>
              </a:spcBef>
            </a:pPr>
            <a:r>
              <a:rPr lang="en-US" sz="5399" b="1" spc="48">
                <a:solidFill>
                  <a:srgbClr val="FFFFFF"/>
                </a:solidFill>
                <a:latin typeface="Noto Sans JP Bold"/>
                <a:ea typeface="Noto Sans JP Bold"/>
                <a:cs typeface="Noto Sans JP Bold"/>
                <a:sym typeface="Noto Sans JP Bold"/>
              </a:rPr>
              <a:t>メリット</a:t>
            </a:r>
          </a:p>
        </p:txBody>
      </p:sp>
      <p:sp>
        <p:nvSpPr>
          <p:cNvPr id="29" name="TextBox 29"/>
          <p:cNvSpPr txBox="1"/>
          <p:nvPr/>
        </p:nvSpPr>
        <p:spPr>
          <a:xfrm>
            <a:off x="2423105" y="959374"/>
            <a:ext cx="14891540" cy="866568"/>
          </a:xfrm>
          <a:prstGeom prst="rect">
            <a:avLst/>
          </a:prstGeom>
        </p:spPr>
        <p:txBody>
          <a:bodyPr lIns="0" tIns="0" rIns="0" bIns="0" rtlCol="0" anchor="t">
            <a:spAutoFit/>
          </a:bodyPr>
          <a:lstStyle/>
          <a:p>
            <a:pPr marL="0" lvl="0" indent="0" algn="l">
              <a:lnSpc>
                <a:spcPts val="6862"/>
              </a:lnSpc>
              <a:spcBef>
                <a:spcPct val="0"/>
              </a:spcBef>
            </a:pPr>
            <a:r>
              <a:rPr lang="en-US" sz="5967" b="1" spc="-11">
                <a:solidFill>
                  <a:srgbClr val="004AAD"/>
                </a:solidFill>
                <a:latin typeface="Noto Sans JP Bold"/>
                <a:ea typeface="Noto Sans JP Bold"/>
                <a:cs typeface="Noto Sans JP Bold"/>
                <a:sym typeface="Noto Sans JP Bold"/>
              </a:rPr>
              <a:t>メリット</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9473737" cy="12402385"/>
            <a:chOff x="0" y="0"/>
            <a:chExt cx="25964983" cy="16536514"/>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FFFFF"/>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07403" y="6596956"/>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783058" y="10778934"/>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798728" y="565419"/>
            <a:ext cx="1243238" cy="1616377"/>
            <a:chOff x="0" y="0"/>
            <a:chExt cx="1657650" cy="2155169"/>
          </a:xfrm>
        </p:grpSpPr>
        <p:grpSp>
          <p:nvGrpSpPr>
            <p:cNvPr id="13" name="Group 13"/>
            <p:cNvGrpSpPr/>
            <p:nvPr/>
          </p:nvGrpSpPr>
          <p:grpSpPr>
            <a:xfrm>
              <a:off x="0" y="0"/>
              <a:ext cx="1657650" cy="165765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6BCB"/>
                </a:solidFill>
                <a:prstDash val="solid"/>
                <a:miter/>
              </a:ln>
            </p:spPr>
            <p:txBody>
              <a:bodyPr/>
              <a:lstStyle/>
              <a:p>
                <a:endParaRPr lang="ja-JP" altLang="en-US"/>
              </a:p>
            </p:txBody>
          </p:sp>
          <p:sp>
            <p:nvSpPr>
              <p:cNvPr id="15" name="TextBox 15"/>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16" name="Group 16"/>
            <p:cNvGrpSpPr/>
            <p:nvPr/>
          </p:nvGrpSpPr>
          <p:grpSpPr>
            <a:xfrm>
              <a:off x="0" y="497519"/>
              <a:ext cx="1657650" cy="165765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4AAD"/>
                </a:solidFill>
                <a:prstDash val="solid"/>
                <a:miter/>
              </a:ln>
            </p:spPr>
            <p:txBody>
              <a:bodyPr/>
              <a:lstStyle/>
              <a:p>
                <a:endParaRPr lang="ja-JP" altLang="en-US"/>
              </a:p>
            </p:txBody>
          </p:sp>
          <p:sp>
            <p:nvSpPr>
              <p:cNvPr id="18" name="TextBox 18"/>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grpSp>
        <p:nvGrpSpPr>
          <p:cNvPr id="19" name="Group 19"/>
          <p:cNvGrpSpPr/>
          <p:nvPr/>
        </p:nvGrpSpPr>
        <p:grpSpPr>
          <a:xfrm>
            <a:off x="1684597" y="4315186"/>
            <a:ext cx="4464520" cy="1656627"/>
            <a:chOff x="0" y="0"/>
            <a:chExt cx="1175841" cy="436313"/>
          </a:xfrm>
        </p:grpSpPr>
        <p:sp>
          <p:nvSpPr>
            <p:cNvPr id="20" name="Freeform 20"/>
            <p:cNvSpPr/>
            <p:nvPr/>
          </p:nvSpPr>
          <p:spPr>
            <a:xfrm>
              <a:off x="0" y="0"/>
              <a:ext cx="1175841" cy="436313"/>
            </a:xfrm>
            <a:custGeom>
              <a:avLst/>
              <a:gdLst/>
              <a:ahLst/>
              <a:cxnLst/>
              <a:rect l="l" t="t" r="r" b="b"/>
              <a:pathLst>
                <a:path w="1175841" h="436313">
                  <a:moveTo>
                    <a:pt x="88439" y="0"/>
                  </a:moveTo>
                  <a:lnTo>
                    <a:pt x="1087402" y="0"/>
                  </a:lnTo>
                  <a:cubicBezTo>
                    <a:pt x="1136245" y="0"/>
                    <a:pt x="1175841" y="39596"/>
                    <a:pt x="1175841" y="88439"/>
                  </a:cubicBezTo>
                  <a:lnTo>
                    <a:pt x="1175841" y="347874"/>
                  </a:lnTo>
                  <a:cubicBezTo>
                    <a:pt x="1175841" y="371330"/>
                    <a:pt x="1166523" y="393825"/>
                    <a:pt x="1149938" y="410410"/>
                  </a:cubicBezTo>
                  <a:cubicBezTo>
                    <a:pt x="1133352" y="426996"/>
                    <a:pt x="1110857" y="436313"/>
                    <a:pt x="1087402" y="436313"/>
                  </a:cubicBezTo>
                  <a:lnTo>
                    <a:pt x="88439" y="436313"/>
                  </a:lnTo>
                  <a:cubicBezTo>
                    <a:pt x="64984" y="436313"/>
                    <a:pt x="42489" y="426996"/>
                    <a:pt x="25903" y="410410"/>
                  </a:cubicBezTo>
                  <a:cubicBezTo>
                    <a:pt x="9318" y="393825"/>
                    <a:pt x="0" y="371330"/>
                    <a:pt x="0" y="347874"/>
                  </a:cubicBezTo>
                  <a:lnTo>
                    <a:pt x="0" y="88439"/>
                  </a:lnTo>
                  <a:cubicBezTo>
                    <a:pt x="0" y="64984"/>
                    <a:pt x="9318" y="42489"/>
                    <a:pt x="25903" y="25903"/>
                  </a:cubicBezTo>
                  <a:cubicBezTo>
                    <a:pt x="42489" y="9318"/>
                    <a:pt x="64984" y="0"/>
                    <a:pt x="88439" y="0"/>
                  </a:cubicBezTo>
                  <a:close/>
                </a:path>
              </a:pathLst>
            </a:custGeom>
            <a:solidFill>
              <a:srgbClr val="FFFFFF"/>
            </a:solidFill>
            <a:ln w="38100" cap="rnd">
              <a:solidFill>
                <a:srgbClr val="004AAD"/>
              </a:solidFill>
              <a:prstDash val="solid"/>
              <a:round/>
            </a:ln>
          </p:spPr>
          <p:txBody>
            <a:bodyPr/>
            <a:lstStyle/>
            <a:p>
              <a:endParaRPr lang="ja-JP" altLang="en-US" dirty="0"/>
            </a:p>
          </p:txBody>
        </p:sp>
        <p:sp>
          <p:nvSpPr>
            <p:cNvPr id="21" name="TextBox 21"/>
            <p:cNvSpPr txBox="1"/>
            <p:nvPr/>
          </p:nvSpPr>
          <p:spPr>
            <a:xfrm>
              <a:off x="0" y="-590550"/>
              <a:ext cx="1175841" cy="1026863"/>
            </a:xfrm>
            <a:prstGeom prst="rect">
              <a:avLst/>
            </a:prstGeom>
          </p:spPr>
          <p:txBody>
            <a:bodyPr lIns="50800" tIns="50800" rIns="50800" bIns="50800" rtlCol="0" anchor="ctr"/>
            <a:lstStyle/>
            <a:p>
              <a:pPr algn="ctr">
                <a:lnSpc>
                  <a:spcPts val="7279"/>
                </a:lnSpc>
              </a:pPr>
              <a:endParaRPr lang="en-US" sz="5199" b="1" dirty="0">
                <a:solidFill>
                  <a:srgbClr val="000000"/>
                </a:solidFill>
                <a:latin typeface="モトヤゴシック w Semi-Bold"/>
                <a:ea typeface="モトヤゴシック w Semi-Bold"/>
                <a:cs typeface="モトヤゴシック w Semi-Bold"/>
                <a:sym typeface="モトヤゴシック w Semi-Bold"/>
              </a:endParaRPr>
            </a:p>
          </p:txBody>
        </p:sp>
      </p:grpSp>
      <p:grpSp>
        <p:nvGrpSpPr>
          <p:cNvPr id="22" name="Group 22"/>
          <p:cNvGrpSpPr/>
          <p:nvPr/>
        </p:nvGrpSpPr>
        <p:grpSpPr>
          <a:xfrm>
            <a:off x="10107519" y="4315186"/>
            <a:ext cx="4464520" cy="1656627"/>
            <a:chOff x="0" y="0"/>
            <a:chExt cx="1175841" cy="436313"/>
          </a:xfrm>
        </p:grpSpPr>
        <p:sp>
          <p:nvSpPr>
            <p:cNvPr id="23" name="Freeform 23"/>
            <p:cNvSpPr/>
            <p:nvPr/>
          </p:nvSpPr>
          <p:spPr>
            <a:xfrm>
              <a:off x="0" y="0"/>
              <a:ext cx="1175841" cy="436313"/>
            </a:xfrm>
            <a:custGeom>
              <a:avLst/>
              <a:gdLst/>
              <a:ahLst/>
              <a:cxnLst/>
              <a:rect l="l" t="t" r="r" b="b"/>
              <a:pathLst>
                <a:path w="1175841" h="436313">
                  <a:moveTo>
                    <a:pt x="88439" y="0"/>
                  </a:moveTo>
                  <a:lnTo>
                    <a:pt x="1087402" y="0"/>
                  </a:lnTo>
                  <a:cubicBezTo>
                    <a:pt x="1136245" y="0"/>
                    <a:pt x="1175841" y="39596"/>
                    <a:pt x="1175841" y="88439"/>
                  </a:cubicBezTo>
                  <a:lnTo>
                    <a:pt x="1175841" y="347874"/>
                  </a:lnTo>
                  <a:cubicBezTo>
                    <a:pt x="1175841" y="371330"/>
                    <a:pt x="1166523" y="393825"/>
                    <a:pt x="1149938" y="410410"/>
                  </a:cubicBezTo>
                  <a:cubicBezTo>
                    <a:pt x="1133352" y="426996"/>
                    <a:pt x="1110857" y="436313"/>
                    <a:pt x="1087402" y="436313"/>
                  </a:cubicBezTo>
                  <a:lnTo>
                    <a:pt x="88439" y="436313"/>
                  </a:lnTo>
                  <a:cubicBezTo>
                    <a:pt x="64984" y="436313"/>
                    <a:pt x="42489" y="426996"/>
                    <a:pt x="25903" y="410410"/>
                  </a:cubicBezTo>
                  <a:cubicBezTo>
                    <a:pt x="9318" y="393825"/>
                    <a:pt x="0" y="371330"/>
                    <a:pt x="0" y="347874"/>
                  </a:cubicBezTo>
                  <a:lnTo>
                    <a:pt x="0" y="88439"/>
                  </a:lnTo>
                  <a:cubicBezTo>
                    <a:pt x="0" y="64984"/>
                    <a:pt x="9318" y="42489"/>
                    <a:pt x="25903" y="25903"/>
                  </a:cubicBezTo>
                  <a:cubicBezTo>
                    <a:pt x="42489" y="9318"/>
                    <a:pt x="64984" y="0"/>
                    <a:pt x="88439" y="0"/>
                  </a:cubicBezTo>
                  <a:close/>
                </a:path>
              </a:pathLst>
            </a:custGeom>
            <a:solidFill>
              <a:srgbClr val="FFFFFF"/>
            </a:solidFill>
            <a:ln w="38100" cap="rnd">
              <a:solidFill>
                <a:srgbClr val="004AAD"/>
              </a:solidFill>
              <a:prstDash val="solid"/>
              <a:round/>
            </a:ln>
          </p:spPr>
          <p:txBody>
            <a:bodyPr/>
            <a:lstStyle/>
            <a:p>
              <a:endParaRPr lang="ja-JP" altLang="en-US"/>
            </a:p>
          </p:txBody>
        </p:sp>
        <p:sp>
          <p:nvSpPr>
            <p:cNvPr id="24" name="TextBox 24"/>
            <p:cNvSpPr txBox="1"/>
            <p:nvPr/>
          </p:nvSpPr>
          <p:spPr>
            <a:xfrm>
              <a:off x="0" y="-590550"/>
              <a:ext cx="1175841" cy="1026863"/>
            </a:xfrm>
            <a:prstGeom prst="rect">
              <a:avLst/>
            </a:prstGeom>
          </p:spPr>
          <p:txBody>
            <a:bodyPr lIns="50800" tIns="50800" rIns="50800" bIns="50800" rtlCol="0" anchor="ctr"/>
            <a:lstStyle/>
            <a:p>
              <a:pPr algn="ctr">
                <a:lnSpc>
                  <a:spcPts val="7279"/>
                </a:lnSpc>
              </a:pPr>
              <a:endParaRPr lang="en-US" sz="5199" b="1" dirty="0">
                <a:solidFill>
                  <a:srgbClr val="000000"/>
                </a:solidFill>
                <a:latin typeface="モトヤゴシック w Semi-Bold"/>
                <a:ea typeface="モトヤゴシック w Semi-Bold"/>
                <a:cs typeface="モトヤゴシック w Semi-Bold"/>
                <a:sym typeface="モトヤゴシック w Semi-Bold"/>
              </a:endParaRPr>
            </a:p>
          </p:txBody>
        </p:sp>
      </p:grpSp>
      <p:grpSp>
        <p:nvGrpSpPr>
          <p:cNvPr id="25" name="Group 25"/>
          <p:cNvGrpSpPr/>
          <p:nvPr/>
        </p:nvGrpSpPr>
        <p:grpSpPr>
          <a:xfrm>
            <a:off x="6149117" y="4861402"/>
            <a:ext cx="3958402" cy="564197"/>
            <a:chOff x="0" y="0"/>
            <a:chExt cx="3084848" cy="439688"/>
          </a:xfrm>
        </p:grpSpPr>
        <p:sp>
          <p:nvSpPr>
            <p:cNvPr id="26" name="Freeform 26"/>
            <p:cNvSpPr/>
            <p:nvPr/>
          </p:nvSpPr>
          <p:spPr>
            <a:xfrm>
              <a:off x="0" y="0"/>
              <a:ext cx="3084848" cy="439688"/>
            </a:xfrm>
            <a:custGeom>
              <a:avLst/>
              <a:gdLst/>
              <a:ahLst/>
              <a:cxnLst/>
              <a:rect l="l" t="t" r="r" b="b"/>
              <a:pathLst>
                <a:path w="3084848" h="439688">
                  <a:moveTo>
                    <a:pt x="3084848" y="219844"/>
                  </a:moveTo>
                  <a:lnTo>
                    <a:pt x="2678448" y="0"/>
                  </a:lnTo>
                  <a:lnTo>
                    <a:pt x="2678448" y="203200"/>
                  </a:lnTo>
                  <a:lnTo>
                    <a:pt x="0" y="203200"/>
                  </a:lnTo>
                  <a:lnTo>
                    <a:pt x="0" y="236488"/>
                  </a:lnTo>
                  <a:lnTo>
                    <a:pt x="2678448" y="236488"/>
                  </a:lnTo>
                  <a:lnTo>
                    <a:pt x="2678448" y="439688"/>
                  </a:lnTo>
                  <a:lnTo>
                    <a:pt x="3084848" y="219844"/>
                  </a:lnTo>
                  <a:close/>
                </a:path>
              </a:pathLst>
            </a:custGeom>
            <a:solidFill>
              <a:srgbClr val="004AAD"/>
            </a:solidFill>
          </p:spPr>
          <p:txBody>
            <a:bodyPr/>
            <a:lstStyle/>
            <a:p>
              <a:endParaRPr lang="ja-JP" altLang="en-US"/>
            </a:p>
          </p:txBody>
        </p:sp>
        <p:sp>
          <p:nvSpPr>
            <p:cNvPr id="27" name="TextBox 27"/>
            <p:cNvSpPr txBox="1"/>
            <p:nvPr/>
          </p:nvSpPr>
          <p:spPr>
            <a:xfrm>
              <a:off x="0" y="-15875"/>
              <a:ext cx="2983248" cy="252363"/>
            </a:xfrm>
            <a:prstGeom prst="rect">
              <a:avLst/>
            </a:prstGeom>
          </p:spPr>
          <p:txBody>
            <a:bodyPr lIns="50800" tIns="50800" rIns="50800" bIns="50800" rtlCol="0" anchor="ctr"/>
            <a:lstStyle/>
            <a:p>
              <a:pPr algn="ctr">
                <a:lnSpc>
                  <a:spcPts val="2659"/>
                </a:lnSpc>
              </a:pPr>
              <a:endParaRPr/>
            </a:p>
          </p:txBody>
        </p:sp>
      </p:grpSp>
      <p:sp>
        <p:nvSpPr>
          <p:cNvPr id="28" name="TextBox 28"/>
          <p:cNvSpPr txBox="1"/>
          <p:nvPr/>
        </p:nvSpPr>
        <p:spPr>
          <a:xfrm>
            <a:off x="2423105" y="959374"/>
            <a:ext cx="14891540" cy="866568"/>
          </a:xfrm>
          <a:prstGeom prst="rect">
            <a:avLst/>
          </a:prstGeom>
        </p:spPr>
        <p:txBody>
          <a:bodyPr lIns="0" tIns="0" rIns="0" bIns="0" rtlCol="0" anchor="t">
            <a:spAutoFit/>
          </a:bodyPr>
          <a:lstStyle/>
          <a:p>
            <a:pPr marL="0" lvl="0" indent="0" algn="l">
              <a:lnSpc>
                <a:spcPts val="6862"/>
              </a:lnSpc>
              <a:spcBef>
                <a:spcPct val="0"/>
              </a:spcBef>
            </a:pPr>
            <a:r>
              <a:rPr lang="en-US" sz="5967" b="1" spc="-11">
                <a:solidFill>
                  <a:srgbClr val="004AAD"/>
                </a:solidFill>
                <a:latin typeface="Noto Sans JP Bold"/>
                <a:ea typeface="Noto Sans JP Bold"/>
                <a:cs typeface="Noto Sans JP Bold"/>
                <a:sym typeface="Noto Sans JP Bold"/>
              </a:rPr>
              <a:t>画面遷移</a:t>
            </a:r>
          </a:p>
        </p:txBody>
      </p:sp>
      <p:sp>
        <p:nvSpPr>
          <p:cNvPr id="29" name="TextBox 29"/>
          <p:cNvSpPr txBox="1"/>
          <p:nvPr/>
        </p:nvSpPr>
        <p:spPr>
          <a:xfrm>
            <a:off x="1937656" y="5905917"/>
            <a:ext cx="3958402" cy="781051"/>
          </a:xfrm>
          <a:prstGeom prst="rect">
            <a:avLst/>
          </a:prstGeom>
        </p:spPr>
        <p:txBody>
          <a:bodyPr lIns="0" tIns="0" rIns="0" bIns="0" rtlCol="0" anchor="t">
            <a:spAutoFit/>
          </a:bodyPr>
          <a:lstStyle/>
          <a:p>
            <a:pPr algn="ctr">
              <a:lnSpc>
                <a:spcPts val="4199"/>
              </a:lnSpc>
              <a:spcBef>
                <a:spcPct val="0"/>
              </a:spcBef>
            </a:pPr>
            <a:r>
              <a:rPr lang="en-US" sz="2999">
                <a:solidFill>
                  <a:srgbClr val="000000"/>
                </a:solidFill>
                <a:latin typeface="モトヤゴシック w"/>
                <a:ea typeface="モトヤゴシック w"/>
                <a:cs typeface="モトヤゴシック w"/>
                <a:sym typeface="モトヤゴシック w"/>
              </a:rPr>
              <a:t>Question.dart</a:t>
            </a:r>
          </a:p>
        </p:txBody>
      </p:sp>
      <p:sp>
        <p:nvSpPr>
          <p:cNvPr id="30" name="TextBox 30"/>
          <p:cNvSpPr txBox="1"/>
          <p:nvPr/>
        </p:nvSpPr>
        <p:spPr>
          <a:xfrm>
            <a:off x="10360578" y="5905917"/>
            <a:ext cx="3958402" cy="781051"/>
          </a:xfrm>
          <a:prstGeom prst="rect">
            <a:avLst/>
          </a:prstGeom>
        </p:spPr>
        <p:txBody>
          <a:bodyPr lIns="0" tIns="0" rIns="0" bIns="0" rtlCol="0" anchor="t">
            <a:spAutoFit/>
          </a:bodyPr>
          <a:lstStyle/>
          <a:p>
            <a:pPr algn="ctr">
              <a:lnSpc>
                <a:spcPts val="4199"/>
              </a:lnSpc>
              <a:spcBef>
                <a:spcPct val="0"/>
              </a:spcBef>
            </a:pPr>
            <a:r>
              <a:rPr lang="en-US" sz="2999" dirty="0" err="1">
                <a:solidFill>
                  <a:srgbClr val="000000"/>
                </a:solidFill>
                <a:latin typeface="モトヤゴシック w"/>
                <a:ea typeface="モトヤゴシック w"/>
                <a:cs typeface="モトヤゴシック w"/>
                <a:sym typeface="モトヤゴシック w"/>
              </a:rPr>
              <a:t>Answer.dart</a:t>
            </a:r>
            <a:endParaRPr lang="en-US" sz="2999" dirty="0">
              <a:solidFill>
                <a:srgbClr val="000000"/>
              </a:solidFill>
              <a:latin typeface="モトヤゴシック w"/>
              <a:ea typeface="モトヤゴシック w"/>
              <a:cs typeface="モトヤゴシック w"/>
              <a:sym typeface="モトヤゴシック w"/>
            </a:endParaRPr>
          </a:p>
        </p:txBody>
      </p:sp>
      <p:sp>
        <p:nvSpPr>
          <p:cNvPr id="31" name="テキスト ボックス 30">
            <a:extLst>
              <a:ext uri="{FF2B5EF4-FFF2-40B4-BE49-F238E27FC236}">
                <a16:creationId xmlns:a16="http://schemas.microsoft.com/office/drawing/2014/main" id="{21914640-0FB9-08DD-4D37-5A86C7E1A8C9}"/>
              </a:ext>
            </a:extLst>
          </p:cNvPr>
          <p:cNvSpPr txBox="1"/>
          <p:nvPr/>
        </p:nvSpPr>
        <p:spPr>
          <a:xfrm>
            <a:off x="2419858" y="4681834"/>
            <a:ext cx="2983824" cy="923330"/>
          </a:xfrm>
          <a:prstGeom prst="rect">
            <a:avLst/>
          </a:prstGeom>
          <a:noFill/>
        </p:spPr>
        <p:txBody>
          <a:bodyPr wrap="square" rtlCol="0">
            <a:spAutoFit/>
          </a:bodyPr>
          <a:lstStyle/>
          <a:p>
            <a:r>
              <a:rPr kumimoji="1" lang="ja-JP" altLang="en-US" sz="5400" dirty="0"/>
              <a:t>質問一覧</a:t>
            </a:r>
          </a:p>
        </p:txBody>
      </p:sp>
      <p:sp>
        <p:nvSpPr>
          <p:cNvPr id="33" name="テキスト ボックス 32">
            <a:extLst>
              <a:ext uri="{FF2B5EF4-FFF2-40B4-BE49-F238E27FC236}">
                <a16:creationId xmlns:a16="http://schemas.microsoft.com/office/drawing/2014/main" id="{6A1F5222-632B-083D-9884-4A457F43A273}"/>
              </a:ext>
            </a:extLst>
          </p:cNvPr>
          <p:cNvSpPr txBox="1"/>
          <p:nvPr/>
        </p:nvSpPr>
        <p:spPr>
          <a:xfrm>
            <a:off x="11541870" y="4702064"/>
            <a:ext cx="9776296" cy="923330"/>
          </a:xfrm>
          <a:prstGeom prst="rect">
            <a:avLst/>
          </a:prstGeom>
          <a:noFill/>
        </p:spPr>
        <p:txBody>
          <a:bodyPr wrap="square">
            <a:spAutoFit/>
          </a:bodyPr>
          <a:lstStyle/>
          <a:p>
            <a:r>
              <a:rPr kumimoji="1" lang="ja-JP" altLang="en-US" sz="5400" dirty="0"/>
              <a:t>回答</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9473737" cy="12402385"/>
            <a:chOff x="0" y="0"/>
            <a:chExt cx="25964983" cy="16536514"/>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FFFFF"/>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07403" y="6596956"/>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783058" y="10778934"/>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798728" y="565419"/>
            <a:ext cx="1243238" cy="1616377"/>
            <a:chOff x="0" y="0"/>
            <a:chExt cx="1657650" cy="2155169"/>
          </a:xfrm>
        </p:grpSpPr>
        <p:grpSp>
          <p:nvGrpSpPr>
            <p:cNvPr id="13" name="Group 13"/>
            <p:cNvGrpSpPr/>
            <p:nvPr/>
          </p:nvGrpSpPr>
          <p:grpSpPr>
            <a:xfrm>
              <a:off x="0" y="0"/>
              <a:ext cx="1657650" cy="165765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6BCB"/>
                </a:solidFill>
                <a:prstDash val="solid"/>
                <a:miter/>
              </a:ln>
            </p:spPr>
            <p:txBody>
              <a:bodyPr/>
              <a:lstStyle/>
              <a:p>
                <a:endParaRPr lang="ja-JP" altLang="en-US"/>
              </a:p>
            </p:txBody>
          </p:sp>
          <p:sp>
            <p:nvSpPr>
              <p:cNvPr id="15" name="TextBox 15"/>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16" name="Group 16"/>
            <p:cNvGrpSpPr/>
            <p:nvPr/>
          </p:nvGrpSpPr>
          <p:grpSpPr>
            <a:xfrm>
              <a:off x="0" y="497519"/>
              <a:ext cx="1657650" cy="165765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4AAD"/>
                </a:solidFill>
                <a:prstDash val="solid"/>
                <a:miter/>
              </a:ln>
            </p:spPr>
            <p:txBody>
              <a:bodyPr/>
              <a:lstStyle/>
              <a:p>
                <a:endParaRPr lang="ja-JP" altLang="en-US"/>
              </a:p>
            </p:txBody>
          </p:sp>
          <p:sp>
            <p:nvSpPr>
              <p:cNvPr id="18" name="TextBox 18"/>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sp>
        <p:nvSpPr>
          <p:cNvPr id="19" name="Freeform 19"/>
          <p:cNvSpPr/>
          <p:nvPr/>
        </p:nvSpPr>
        <p:spPr>
          <a:xfrm>
            <a:off x="11401707" y="2181796"/>
            <a:ext cx="1997410" cy="7197876"/>
          </a:xfrm>
          <a:custGeom>
            <a:avLst/>
            <a:gdLst/>
            <a:ahLst/>
            <a:cxnLst/>
            <a:rect l="l" t="t" r="r" b="b"/>
            <a:pathLst>
              <a:path w="1997410" h="7197876">
                <a:moveTo>
                  <a:pt x="0" y="0"/>
                </a:moveTo>
                <a:lnTo>
                  <a:pt x="1997411" y="0"/>
                </a:lnTo>
                <a:lnTo>
                  <a:pt x="1997411" y="7197876"/>
                </a:lnTo>
                <a:lnTo>
                  <a:pt x="0" y="7197876"/>
                </a:lnTo>
                <a:lnTo>
                  <a:pt x="0" y="0"/>
                </a:lnTo>
                <a:close/>
              </a:path>
            </a:pathLst>
          </a:custGeom>
          <a:blipFill>
            <a:blip r:embed="rId2"/>
            <a:stretch>
              <a:fillRect/>
            </a:stretch>
          </a:blipFill>
        </p:spPr>
        <p:txBody>
          <a:bodyPr/>
          <a:lstStyle/>
          <a:p>
            <a:endParaRPr lang="ja-JP" altLang="en-US"/>
          </a:p>
        </p:txBody>
      </p:sp>
      <p:sp>
        <p:nvSpPr>
          <p:cNvPr id="20" name="Freeform 20"/>
          <p:cNvSpPr/>
          <p:nvPr/>
        </p:nvSpPr>
        <p:spPr>
          <a:xfrm>
            <a:off x="4887824" y="2246400"/>
            <a:ext cx="2505562" cy="7133271"/>
          </a:xfrm>
          <a:custGeom>
            <a:avLst/>
            <a:gdLst/>
            <a:ahLst/>
            <a:cxnLst/>
            <a:rect l="l" t="t" r="r" b="b"/>
            <a:pathLst>
              <a:path w="2505562" h="7133271">
                <a:moveTo>
                  <a:pt x="0" y="0"/>
                </a:moveTo>
                <a:lnTo>
                  <a:pt x="2505562" y="0"/>
                </a:lnTo>
                <a:lnTo>
                  <a:pt x="2505562" y="7133272"/>
                </a:lnTo>
                <a:lnTo>
                  <a:pt x="0" y="7133272"/>
                </a:lnTo>
                <a:lnTo>
                  <a:pt x="0" y="0"/>
                </a:lnTo>
                <a:close/>
              </a:path>
            </a:pathLst>
          </a:custGeom>
          <a:blipFill>
            <a:blip r:embed="rId3"/>
            <a:stretch>
              <a:fillRect/>
            </a:stretch>
          </a:blipFill>
        </p:spPr>
        <p:txBody>
          <a:bodyPr/>
          <a:lstStyle/>
          <a:p>
            <a:endParaRPr lang="ja-JP" altLang="en-US"/>
          </a:p>
        </p:txBody>
      </p:sp>
      <p:sp>
        <p:nvSpPr>
          <p:cNvPr id="21" name="TextBox 21"/>
          <p:cNvSpPr txBox="1"/>
          <p:nvPr/>
        </p:nvSpPr>
        <p:spPr>
          <a:xfrm>
            <a:off x="2423105" y="959374"/>
            <a:ext cx="14891540" cy="866568"/>
          </a:xfrm>
          <a:prstGeom prst="rect">
            <a:avLst/>
          </a:prstGeom>
        </p:spPr>
        <p:txBody>
          <a:bodyPr lIns="0" tIns="0" rIns="0" bIns="0" rtlCol="0" anchor="t">
            <a:spAutoFit/>
          </a:bodyPr>
          <a:lstStyle/>
          <a:p>
            <a:pPr marL="0" lvl="0" indent="0" algn="l">
              <a:lnSpc>
                <a:spcPts val="6862"/>
              </a:lnSpc>
              <a:spcBef>
                <a:spcPct val="0"/>
              </a:spcBef>
            </a:pPr>
            <a:r>
              <a:rPr lang="en-US" sz="5967" b="1" spc="-11">
                <a:solidFill>
                  <a:srgbClr val="004AAD"/>
                </a:solidFill>
                <a:latin typeface="Noto Sans JP Bold"/>
                <a:ea typeface="Noto Sans JP Bold"/>
                <a:cs typeface="Noto Sans JP Bold"/>
                <a:sym typeface="Noto Sans JP Bold"/>
              </a:rPr>
              <a:t>完成イメージ</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9473737" cy="12402385"/>
            <a:chOff x="0" y="0"/>
            <a:chExt cx="25964983" cy="16536514"/>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004AAD"/>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07403" y="6596956"/>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783058" y="10778934"/>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798728" y="565419"/>
            <a:ext cx="1243238" cy="1616377"/>
            <a:chOff x="0" y="0"/>
            <a:chExt cx="1657650" cy="2155169"/>
          </a:xfrm>
        </p:grpSpPr>
        <p:grpSp>
          <p:nvGrpSpPr>
            <p:cNvPr id="13" name="Group 13"/>
            <p:cNvGrpSpPr/>
            <p:nvPr/>
          </p:nvGrpSpPr>
          <p:grpSpPr>
            <a:xfrm>
              <a:off x="0" y="0"/>
              <a:ext cx="1657650" cy="165765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solidFill>
              <a:ln w="152400" cap="sq">
                <a:solidFill>
                  <a:srgbClr val="006BCB"/>
                </a:solidFill>
                <a:prstDash val="solid"/>
                <a:miter/>
              </a:ln>
            </p:spPr>
            <p:txBody>
              <a:bodyPr/>
              <a:lstStyle/>
              <a:p>
                <a:endParaRPr lang="ja-JP" altLang="en-US"/>
              </a:p>
            </p:txBody>
          </p:sp>
          <p:sp>
            <p:nvSpPr>
              <p:cNvPr id="15" name="TextBox 15"/>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16" name="Group 16"/>
            <p:cNvGrpSpPr/>
            <p:nvPr/>
          </p:nvGrpSpPr>
          <p:grpSpPr>
            <a:xfrm>
              <a:off x="0" y="497519"/>
              <a:ext cx="1657650" cy="165765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FFFFFF"/>
                </a:solidFill>
                <a:prstDash val="solid"/>
                <a:miter/>
              </a:ln>
            </p:spPr>
            <p:txBody>
              <a:bodyPr/>
              <a:lstStyle/>
              <a:p>
                <a:endParaRPr lang="ja-JP" altLang="en-US"/>
              </a:p>
            </p:txBody>
          </p:sp>
          <p:sp>
            <p:nvSpPr>
              <p:cNvPr id="18" name="TextBox 18"/>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sp>
        <p:nvSpPr>
          <p:cNvPr id="19" name="TextBox 19"/>
          <p:cNvSpPr txBox="1"/>
          <p:nvPr/>
        </p:nvSpPr>
        <p:spPr>
          <a:xfrm>
            <a:off x="4008290" y="4729266"/>
            <a:ext cx="10691368" cy="866568"/>
          </a:xfrm>
          <a:prstGeom prst="rect">
            <a:avLst/>
          </a:prstGeom>
        </p:spPr>
        <p:txBody>
          <a:bodyPr lIns="0" tIns="0" rIns="0" bIns="0" rtlCol="0" anchor="t">
            <a:spAutoFit/>
          </a:bodyPr>
          <a:lstStyle/>
          <a:p>
            <a:pPr marL="0" lvl="0" indent="0" algn="ctr">
              <a:lnSpc>
                <a:spcPts val="6862"/>
              </a:lnSpc>
              <a:spcBef>
                <a:spcPct val="0"/>
              </a:spcBef>
            </a:pPr>
            <a:r>
              <a:rPr lang="en-US" sz="5967" b="1" spc="-11">
                <a:solidFill>
                  <a:srgbClr val="FFFFFF"/>
                </a:solidFill>
                <a:latin typeface="Noto Sans JP Bold"/>
                <a:ea typeface="Noto Sans JP Bold"/>
                <a:cs typeface="Noto Sans JP Bold"/>
                <a:sym typeface="Noto Sans JP Bold"/>
              </a:rPr>
              <a:t>ご清聴ありがとうございました</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336538" y="-161045"/>
            <a:ext cx="8640606" cy="10790229"/>
            <a:chOff x="0" y="0"/>
            <a:chExt cx="2275715" cy="2841871"/>
          </a:xfrm>
        </p:grpSpPr>
        <p:sp>
          <p:nvSpPr>
            <p:cNvPr id="3" name="Freeform 3"/>
            <p:cNvSpPr/>
            <p:nvPr/>
          </p:nvSpPr>
          <p:spPr>
            <a:xfrm>
              <a:off x="0" y="0"/>
              <a:ext cx="2275715" cy="2841871"/>
            </a:xfrm>
            <a:custGeom>
              <a:avLst/>
              <a:gdLst/>
              <a:ahLst/>
              <a:cxnLst/>
              <a:rect l="l" t="t" r="r" b="b"/>
              <a:pathLst>
                <a:path w="2275715" h="2841871">
                  <a:moveTo>
                    <a:pt x="0" y="0"/>
                  </a:moveTo>
                  <a:lnTo>
                    <a:pt x="2275715" y="0"/>
                  </a:lnTo>
                  <a:lnTo>
                    <a:pt x="2275715" y="2841871"/>
                  </a:lnTo>
                  <a:lnTo>
                    <a:pt x="0" y="2841871"/>
                  </a:lnTo>
                  <a:close/>
                </a:path>
              </a:pathLst>
            </a:custGeom>
            <a:solidFill>
              <a:srgbClr val="004AAD"/>
            </a:solidFill>
          </p:spPr>
          <p:txBody>
            <a:bodyPr/>
            <a:lstStyle/>
            <a:p>
              <a:endParaRPr lang="ja-JP" altLang="en-US"/>
            </a:p>
          </p:txBody>
        </p:sp>
        <p:sp>
          <p:nvSpPr>
            <p:cNvPr id="4" name="TextBox 4"/>
            <p:cNvSpPr txBox="1"/>
            <p:nvPr/>
          </p:nvSpPr>
          <p:spPr>
            <a:xfrm>
              <a:off x="0" y="-219075"/>
              <a:ext cx="2275715" cy="3060946"/>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8666018" y="2143264"/>
            <a:ext cx="1909128" cy="6504892"/>
            <a:chOff x="0" y="0"/>
            <a:chExt cx="2545504" cy="8673190"/>
          </a:xfrm>
        </p:grpSpPr>
        <p:sp>
          <p:nvSpPr>
            <p:cNvPr id="6" name="TextBox 6"/>
            <p:cNvSpPr txBox="1"/>
            <p:nvPr/>
          </p:nvSpPr>
          <p:spPr>
            <a:xfrm>
              <a:off x="0" y="0"/>
              <a:ext cx="2545504" cy="914400"/>
            </a:xfrm>
            <a:prstGeom prst="rect">
              <a:avLst/>
            </a:prstGeom>
          </p:spPr>
          <p:txBody>
            <a:bodyPr lIns="0" tIns="0" rIns="0" bIns="0" rtlCol="0" anchor="t">
              <a:spAutoFit/>
            </a:bodyPr>
            <a:lstStyle/>
            <a:p>
              <a:pPr marL="0" lvl="0" indent="0" algn="ctr">
                <a:lnSpc>
                  <a:spcPts val="5400"/>
                </a:lnSpc>
                <a:spcBef>
                  <a:spcPct val="0"/>
                </a:spcBef>
              </a:pPr>
              <a:r>
                <a:rPr lang="en-US" sz="4500" b="1" u="none" strike="noStrike">
                  <a:solidFill>
                    <a:srgbClr val="004AAD"/>
                  </a:solidFill>
                  <a:latin typeface="Noto Sans JP Bold"/>
                  <a:ea typeface="Noto Sans JP Bold"/>
                  <a:cs typeface="Noto Sans JP Bold"/>
                  <a:sym typeface="Noto Sans JP Bold"/>
                </a:rPr>
                <a:t>01</a:t>
              </a:r>
            </a:p>
          </p:txBody>
        </p:sp>
        <p:sp>
          <p:nvSpPr>
            <p:cNvPr id="7" name="TextBox 7"/>
            <p:cNvSpPr txBox="1"/>
            <p:nvPr/>
          </p:nvSpPr>
          <p:spPr>
            <a:xfrm>
              <a:off x="0" y="1551758"/>
              <a:ext cx="2545504" cy="914400"/>
            </a:xfrm>
            <a:prstGeom prst="rect">
              <a:avLst/>
            </a:prstGeom>
          </p:spPr>
          <p:txBody>
            <a:bodyPr lIns="0" tIns="0" rIns="0" bIns="0" rtlCol="0" anchor="t">
              <a:spAutoFit/>
            </a:bodyPr>
            <a:lstStyle/>
            <a:p>
              <a:pPr marL="0" lvl="0" indent="0" algn="ctr">
                <a:lnSpc>
                  <a:spcPts val="5400"/>
                </a:lnSpc>
                <a:spcBef>
                  <a:spcPct val="0"/>
                </a:spcBef>
              </a:pPr>
              <a:r>
                <a:rPr lang="en-US" sz="4500" b="1" u="none" strike="noStrike">
                  <a:solidFill>
                    <a:srgbClr val="004AAD"/>
                  </a:solidFill>
                  <a:latin typeface="Noto Sans JP Bold"/>
                  <a:ea typeface="Noto Sans JP Bold"/>
                  <a:cs typeface="Noto Sans JP Bold"/>
                  <a:sym typeface="Noto Sans JP Bold"/>
                </a:rPr>
                <a:t>02</a:t>
              </a:r>
            </a:p>
          </p:txBody>
        </p:sp>
        <p:sp>
          <p:nvSpPr>
            <p:cNvPr id="8" name="TextBox 8"/>
            <p:cNvSpPr txBox="1"/>
            <p:nvPr/>
          </p:nvSpPr>
          <p:spPr>
            <a:xfrm>
              <a:off x="0" y="3103516"/>
              <a:ext cx="2545504" cy="914400"/>
            </a:xfrm>
            <a:prstGeom prst="rect">
              <a:avLst/>
            </a:prstGeom>
          </p:spPr>
          <p:txBody>
            <a:bodyPr lIns="0" tIns="0" rIns="0" bIns="0" rtlCol="0" anchor="t">
              <a:spAutoFit/>
            </a:bodyPr>
            <a:lstStyle/>
            <a:p>
              <a:pPr algn="ctr">
                <a:lnSpc>
                  <a:spcPts val="5400"/>
                </a:lnSpc>
              </a:pPr>
              <a:r>
                <a:rPr lang="en-US" sz="4500" b="1">
                  <a:solidFill>
                    <a:srgbClr val="004AAD"/>
                  </a:solidFill>
                  <a:latin typeface="Noto Sans JP Bold"/>
                  <a:ea typeface="Noto Sans JP Bold"/>
                  <a:cs typeface="Noto Sans JP Bold"/>
                  <a:sym typeface="Noto Sans JP Bold"/>
                </a:rPr>
                <a:t>03</a:t>
              </a:r>
            </a:p>
          </p:txBody>
        </p:sp>
        <p:sp>
          <p:nvSpPr>
            <p:cNvPr id="9" name="TextBox 9"/>
            <p:cNvSpPr txBox="1"/>
            <p:nvPr/>
          </p:nvSpPr>
          <p:spPr>
            <a:xfrm>
              <a:off x="0" y="4655274"/>
              <a:ext cx="2545504" cy="914400"/>
            </a:xfrm>
            <a:prstGeom prst="rect">
              <a:avLst/>
            </a:prstGeom>
          </p:spPr>
          <p:txBody>
            <a:bodyPr lIns="0" tIns="0" rIns="0" bIns="0" rtlCol="0" anchor="t">
              <a:spAutoFit/>
            </a:bodyPr>
            <a:lstStyle/>
            <a:p>
              <a:pPr marL="0" lvl="0" indent="0" algn="ctr">
                <a:lnSpc>
                  <a:spcPts val="5400"/>
                </a:lnSpc>
                <a:spcBef>
                  <a:spcPct val="0"/>
                </a:spcBef>
              </a:pPr>
              <a:r>
                <a:rPr lang="en-US" sz="4500" b="1" u="none" strike="noStrike">
                  <a:solidFill>
                    <a:srgbClr val="004AAD"/>
                  </a:solidFill>
                  <a:latin typeface="Noto Sans JP Bold"/>
                  <a:ea typeface="Noto Sans JP Bold"/>
                  <a:cs typeface="Noto Sans JP Bold"/>
                  <a:sym typeface="Noto Sans JP Bold"/>
                </a:rPr>
                <a:t>04</a:t>
              </a:r>
            </a:p>
          </p:txBody>
        </p:sp>
        <p:sp>
          <p:nvSpPr>
            <p:cNvPr id="10" name="TextBox 10"/>
            <p:cNvSpPr txBox="1"/>
            <p:nvPr/>
          </p:nvSpPr>
          <p:spPr>
            <a:xfrm>
              <a:off x="0" y="6207032"/>
              <a:ext cx="2545504" cy="914400"/>
            </a:xfrm>
            <a:prstGeom prst="rect">
              <a:avLst/>
            </a:prstGeom>
          </p:spPr>
          <p:txBody>
            <a:bodyPr lIns="0" tIns="0" rIns="0" bIns="0" rtlCol="0" anchor="t">
              <a:spAutoFit/>
            </a:bodyPr>
            <a:lstStyle/>
            <a:p>
              <a:pPr marL="0" lvl="0" indent="0" algn="ctr">
                <a:lnSpc>
                  <a:spcPts val="5400"/>
                </a:lnSpc>
                <a:spcBef>
                  <a:spcPct val="0"/>
                </a:spcBef>
              </a:pPr>
              <a:r>
                <a:rPr lang="en-US" sz="4500" b="1" u="none" strike="noStrike">
                  <a:solidFill>
                    <a:srgbClr val="004AAD"/>
                  </a:solidFill>
                  <a:latin typeface="Noto Sans JP Bold"/>
                  <a:ea typeface="Noto Sans JP Bold"/>
                  <a:cs typeface="Noto Sans JP Bold"/>
                  <a:sym typeface="Noto Sans JP Bold"/>
                </a:rPr>
                <a:t>05</a:t>
              </a:r>
            </a:p>
          </p:txBody>
        </p:sp>
        <p:sp>
          <p:nvSpPr>
            <p:cNvPr id="11" name="TextBox 11"/>
            <p:cNvSpPr txBox="1"/>
            <p:nvPr/>
          </p:nvSpPr>
          <p:spPr>
            <a:xfrm>
              <a:off x="0" y="7758790"/>
              <a:ext cx="2545504" cy="914400"/>
            </a:xfrm>
            <a:prstGeom prst="rect">
              <a:avLst/>
            </a:prstGeom>
          </p:spPr>
          <p:txBody>
            <a:bodyPr lIns="0" tIns="0" rIns="0" bIns="0" rtlCol="0" anchor="t">
              <a:spAutoFit/>
            </a:bodyPr>
            <a:lstStyle/>
            <a:p>
              <a:pPr marL="0" lvl="0" indent="0" algn="ctr">
                <a:lnSpc>
                  <a:spcPts val="5400"/>
                </a:lnSpc>
                <a:spcBef>
                  <a:spcPct val="0"/>
                </a:spcBef>
              </a:pPr>
              <a:r>
                <a:rPr lang="en-US" sz="4500" b="1" u="none" strike="noStrike">
                  <a:solidFill>
                    <a:srgbClr val="004AAD"/>
                  </a:solidFill>
                  <a:latin typeface="Noto Sans JP Bold"/>
                  <a:ea typeface="Noto Sans JP Bold"/>
                  <a:cs typeface="Noto Sans JP Bold"/>
                  <a:sym typeface="Noto Sans JP Bold"/>
                </a:rPr>
                <a:t>06</a:t>
              </a:r>
            </a:p>
          </p:txBody>
        </p:sp>
      </p:grpSp>
      <p:sp>
        <p:nvSpPr>
          <p:cNvPr id="12" name="AutoShape 12"/>
          <p:cNvSpPr/>
          <p:nvPr/>
        </p:nvSpPr>
        <p:spPr>
          <a:xfrm flipV="1">
            <a:off x="10556096" y="1382005"/>
            <a:ext cx="0" cy="8027410"/>
          </a:xfrm>
          <a:prstGeom prst="line">
            <a:avLst/>
          </a:prstGeom>
          <a:ln w="38100" cap="flat">
            <a:solidFill>
              <a:srgbClr val="004AAD"/>
            </a:solidFill>
            <a:prstDash val="solid"/>
            <a:headEnd type="none" w="sm" len="sm"/>
            <a:tailEnd type="none" w="sm" len="sm"/>
          </a:ln>
        </p:spPr>
        <p:txBody>
          <a:bodyPr/>
          <a:lstStyle/>
          <a:p>
            <a:endParaRPr lang="ja-JP" altLang="en-US"/>
          </a:p>
        </p:txBody>
      </p:sp>
      <p:grpSp>
        <p:nvGrpSpPr>
          <p:cNvPr id="13" name="Group 13"/>
          <p:cNvGrpSpPr/>
          <p:nvPr/>
        </p:nvGrpSpPr>
        <p:grpSpPr>
          <a:xfrm>
            <a:off x="798728" y="565419"/>
            <a:ext cx="1243238" cy="1616377"/>
            <a:chOff x="0" y="0"/>
            <a:chExt cx="1657650" cy="2155169"/>
          </a:xfrm>
        </p:grpSpPr>
        <p:grpSp>
          <p:nvGrpSpPr>
            <p:cNvPr id="14" name="Group 14"/>
            <p:cNvGrpSpPr/>
            <p:nvPr/>
          </p:nvGrpSpPr>
          <p:grpSpPr>
            <a:xfrm>
              <a:off x="0" y="0"/>
              <a:ext cx="1657650" cy="1657650"/>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solidFill>
              <a:ln w="152400" cap="sq">
                <a:solidFill>
                  <a:srgbClr val="006BCB"/>
                </a:solidFill>
                <a:prstDash val="solid"/>
                <a:miter/>
              </a:ln>
            </p:spPr>
            <p:txBody>
              <a:bodyPr/>
              <a:lstStyle/>
              <a:p>
                <a:endParaRPr lang="ja-JP" altLang="en-US"/>
              </a:p>
            </p:txBody>
          </p:sp>
          <p:sp>
            <p:nvSpPr>
              <p:cNvPr id="16" name="TextBox 16"/>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17" name="Group 17"/>
            <p:cNvGrpSpPr/>
            <p:nvPr/>
          </p:nvGrpSpPr>
          <p:grpSpPr>
            <a:xfrm>
              <a:off x="0" y="497519"/>
              <a:ext cx="1657650" cy="1657650"/>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FFFFFF"/>
                </a:solidFill>
                <a:prstDash val="solid"/>
                <a:miter/>
              </a:ln>
            </p:spPr>
            <p:txBody>
              <a:bodyPr/>
              <a:lstStyle/>
              <a:p>
                <a:endParaRPr lang="ja-JP" altLang="en-US"/>
              </a:p>
            </p:txBody>
          </p:sp>
          <p:sp>
            <p:nvSpPr>
              <p:cNvPr id="19" name="TextBox 19"/>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grpSp>
        <p:nvGrpSpPr>
          <p:cNvPr id="20" name="Group 20"/>
          <p:cNvGrpSpPr/>
          <p:nvPr/>
        </p:nvGrpSpPr>
        <p:grpSpPr>
          <a:xfrm>
            <a:off x="13337294" y="4947717"/>
            <a:ext cx="6136444" cy="7454668"/>
            <a:chOff x="0" y="0"/>
            <a:chExt cx="8181925" cy="9939558"/>
          </a:xfrm>
        </p:grpSpPr>
        <p:grpSp>
          <p:nvGrpSpPr>
            <p:cNvPr id="21" name="Group 21"/>
            <p:cNvGrpSpPr/>
            <p:nvPr/>
          </p:nvGrpSpPr>
          <p:grpSpPr>
            <a:xfrm>
              <a:off x="2424345" y="0"/>
              <a:ext cx="5757579" cy="5757579"/>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23" name="TextBox 23"/>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0" y="4181979"/>
              <a:ext cx="5757579" cy="5757579"/>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26" name="TextBox 26"/>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27" name="Group 27"/>
          <p:cNvGrpSpPr/>
          <p:nvPr/>
        </p:nvGrpSpPr>
        <p:grpSpPr>
          <a:xfrm>
            <a:off x="11175085" y="2262326"/>
            <a:ext cx="5638705" cy="6266767"/>
            <a:chOff x="0" y="0"/>
            <a:chExt cx="7518273" cy="8355690"/>
          </a:xfrm>
        </p:grpSpPr>
        <p:sp>
          <p:nvSpPr>
            <p:cNvPr id="28" name="TextBox 28"/>
            <p:cNvSpPr txBox="1"/>
            <p:nvPr/>
          </p:nvSpPr>
          <p:spPr>
            <a:xfrm>
              <a:off x="0" y="1551758"/>
              <a:ext cx="7518273" cy="596900"/>
            </a:xfrm>
            <a:prstGeom prst="rect">
              <a:avLst/>
            </a:prstGeom>
          </p:spPr>
          <p:txBody>
            <a:bodyPr lIns="0" tIns="0" rIns="0" bIns="0" rtlCol="0" anchor="t">
              <a:spAutoFit/>
            </a:bodyPr>
            <a:lstStyle/>
            <a:p>
              <a:pPr algn="l">
                <a:lnSpc>
                  <a:spcPts val="3599"/>
                </a:lnSpc>
              </a:pPr>
              <a:r>
                <a:rPr lang="en-US" sz="2999">
                  <a:solidFill>
                    <a:srgbClr val="000000"/>
                  </a:solidFill>
                  <a:latin typeface="Noto Sans JP"/>
                  <a:ea typeface="Noto Sans JP"/>
                  <a:cs typeface="Noto Sans JP"/>
                  <a:sym typeface="Noto Sans JP"/>
                </a:rPr>
                <a:t>アプリ概要</a:t>
              </a:r>
            </a:p>
          </p:txBody>
        </p:sp>
        <p:sp>
          <p:nvSpPr>
            <p:cNvPr id="29" name="TextBox 29"/>
            <p:cNvSpPr txBox="1"/>
            <p:nvPr/>
          </p:nvSpPr>
          <p:spPr>
            <a:xfrm>
              <a:off x="0" y="0"/>
              <a:ext cx="7518273" cy="596900"/>
            </a:xfrm>
            <a:prstGeom prst="rect">
              <a:avLst/>
            </a:prstGeom>
          </p:spPr>
          <p:txBody>
            <a:bodyPr lIns="0" tIns="0" rIns="0" bIns="0" rtlCol="0" anchor="t">
              <a:spAutoFit/>
            </a:bodyPr>
            <a:lstStyle/>
            <a:p>
              <a:pPr algn="l">
                <a:lnSpc>
                  <a:spcPts val="3599"/>
                </a:lnSpc>
              </a:pPr>
              <a:r>
                <a:rPr lang="en-US" sz="2999">
                  <a:solidFill>
                    <a:srgbClr val="000000"/>
                  </a:solidFill>
                  <a:latin typeface="Noto Sans JP"/>
                  <a:ea typeface="Noto Sans JP"/>
                  <a:cs typeface="Noto Sans JP"/>
                  <a:sym typeface="Noto Sans JP"/>
                </a:rPr>
                <a:t>作成したきっかけ</a:t>
              </a:r>
            </a:p>
          </p:txBody>
        </p:sp>
        <p:sp>
          <p:nvSpPr>
            <p:cNvPr id="30" name="TextBox 30"/>
            <p:cNvSpPr txBox="1"/>
            <p:nvPr/>
          </p:nvSpPr>
          <p:spPr>
            <a:xfrm>
              <a:off x="0" y="3103516"/>
              <a:ext cx="7518273" cy="596900"/>
            </a:xfrm>
            <a:prstGeom prst="rect">
              <a:avLst/>
            </a:prstGeom>
          </p:spPr>
          <p:txBody>
            <a:bodyPr lIns="0" tIns="0" rIns="0" bIns="0" rtlCol="0" anchor="t">
              <a:spAutoFit/>
            </a:bodyPr>
            <a:lstStyle/>
            <a:p>
              <a:pPr algn="l">
                <a:lnSpc>
                  <a:spcPts val="3599"/>
                </a:lnSpc>
              </a:pPr>
              <a:r>
                <a:rPr lang="en-US" sz="2999">
                  <a:solidFill>
                    <a:srgbClr val="000000"/>
                  </a:solidFill>
                  <a:latin typeface="Noto Sans JP"/>
                  <a:ea typeface="Noto Sans JP"/>
                  <a:cs typeface="Noto Sans JP"/>
                  <a:sym typeface="Noto Sans JP"/>
                </a:rPr>
                <a:t>主な流れ</a:t>
              </a:r>
            </a:p>
          </p:txBody>
        </p:sp>
        <p:sp>
          <p:nvSpPr>
            <p:cNvPr id="31" name="TextBox 31"/>
            <p:cNvSpPr txBox="1"/>
            <p:nvPr/>
          </p:nvSpPr>
          <p:spPr>
            <a:xfrm>
              <a:off x="0" y="4655274"/>
              <a:ext cx="7518273" cy="596900"/>
            </a:xfrm>
            <a:prstGeom prst="rect">
              <a:avLst/>
            </a:prstGeom>
          </p:spPr>
          <p:txBody>
            <a:bodyPr lIns="0" tIns="0" rIns="0" bIns="0" rtlCol="0" anchor="t">
              <a:spAutoFit/>
            </a:bodyPr>
            <a:lstStyle/>
            <a:p>
              <a:pPr algn="l">
                <a:lnSpc>
                  <a:spcPts val="3599"/>
                </a:lnSpc>
              </a:pPr>
              <a:r>
                <a:rPr lang="en-US" sz="2999">
                  <a:solidFill>
                    <a:srgbClr val="000000"/>
                  </a:solidFill>
                  <a:latin typeface="Noto Sans JP"/>
                  <a:ea typeface="Noto Sans JP"/>
                  <a:cs typeface="Noto Sans JP"/>
                  <a:sym typeface="Noto Sans JP"/>
                </a:rPr>
                <a:t>アプリの特徴</a:t>
              </a:r>
            </a:p>
          </p:txBody>
        </p:sp>
        <p:sp>
          <p:nvSpPr>
            <p:cNvPr id="32" name="TextBox 32"/>
            <p:cNvSpPr txBox="1"/>
            <p:nvPr/>
          </p:nvSpPr>
          <p:spPr>
            <a:xfrm>
              <a:off x="0" y="6207032"/>
              <a:ext cx="7518273" cy="596900"/>
            </a:xfrm>
            <a:prstGeom prst="rect">
              <a:avLst/>
            </a:prstGeom>
          </p:spPr>
          <p:txBody>
            <a:bodyPr lIns="0" tIns="0" rIns="0" bIns="0" rtlCol="0" anchor="t">
              <a:spAutoFit/>
            </a:bodyPr>
            <a:lstStyle/>
            <a:p>
              <a:pPr algn="l">
                <a:lnSpc>
                  <a:spcPts val="3599"/>
                </a:lnSpc>
              </a:pPr>
              <a:r>
                <a:rPr lang="en-US" sz="2999">
                  <a:solidFill>
                    <a:srgbClr val="000000"/>
                  </a:solidFill>
                  <a:latin typeface="Noto Sans JP"/>
                  <a:ea typeface="Noto Sans JP"/>
                  <a:cs typeface="Noto Sans JP"/>
                  <a:sym typeface="Noto Sans JP"/>
                </a:rPr>
                <a:t>画面遷移</a:t>
              </a:r>
            </a:p>
          </p:txBody>
        </p:sp>
        <p:sp>
          <p:nvSpPr>
            <p:cNvPr id="33" name="TextBox 33"/>
            <p:cNvSpPr txBox="1"/>
            <p:nvPr/>
          </p:nvSpPr>
          <p:spPr>
            <a:xfrm>
              <a:off x="0" y="7758790"/>
              <a:ext cx="7518273" cy="596900"/>
            </a:xfrm>
            <a:prstGeom prst="rect">
              <a:avLst/>
            </a:prstGeom>
          </p:spPr>
          <p:txBody>
            <a:bodyPr lIns="0" tIns="0" rIns="0" bIns="0" rtlCol="0" anchor="t">
              <a:spAutoFit/>
            </a:bodyPr>
            <a:lstStyle/>
            <a:p>
              <a:pPr algn="l">
                <a:lnSpc>
                  <a:spcPts val="3599"/>
                </a:lnSpc>
              </a:pPr>
              <a:r>
                <a:rPr lang="en-US" sz="2999">
                  <a:solidFill>
                    <a:srgbClr val="000000"/>
                  </a:solidFill>
                  <a:latin typeface="Noto Sans JP"/>
                  <a:ea typeface="Noto Sans JP"/>
                  <a:cs typeface="Noto Sans JP"/>
                  <a:sym typeface="Noto Sans JP"/>
                </a:rPr>
                <a:t>完成イメージ</a:t>
              </a:r>
            </a:p>
          </p:txBody>
        </p:sp>
      </p:grpSp>
      <p:sp>
        <p:nvSpPr>
          <p:cNvPr id="34" name="TextBox 34"/>
          <p:cNvSpPr txBox="1"/>
          <p:nvPr/>
        </p:nvSpPr>
        <p:spPr>
          <a:xfrm>
            <a:off x="1264399" y="4257882"/>
            <a:ext cx="5438732" cy="826135"/>
          </a:xfrm>
          <a:prstGeom prst="rect">
            <a:avLst/>
          </a:prstGeom>
        </p:spPr>
        <p:txBody>
          <a:bodyPr lIns="0" tIns="0" rIns="0" bIns="0" rtlCol="0" anchor="t">
            <a:spAutoFit/>
          </a:bodyPr>
          <a:lstStyle/>
          <a:p>
            <a:pPr marL="0" lvl="0" indent="0" algn="ctr">
              <a:lnSpc>
                <a:spcPts val="6440"/>
              </a:lnSpc>
              <a:spcBef>
                <a:spcPct val="0"/>
              </a:spcBef>
            </a:pPr>
            <a:r>
              <a:rPr lang="en-US" sz="5600" b="1" spc="-11">
                <a:solidFill>
                  <a:srgbClr val="FFFFFF"/>
                </a:solidFill>
                <a:latin typeface="Noto Sans JP Bold"/>
                <a:ea typeface="Noto Sans JP Bold"/>
                <a:cs typeface="Noto Sans JP Bold"/>
                <a:sym typeface="Noto Sans JP Bold"/>
              </a:rPr>
              <a:t>目次</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2"/>
          <p:cNvGrpSpPr/>
          <p:nvPr/>
        </p:nvGrpSpPr>
        <p:grpSpPr>
          <a:xfrm>
            <a:off x="0" y="0"/>
            <a:ext cx="19473737" cy="12402385"/>
            <a:chOff x="0" y="0"/>
            <a:chExt cx="25964983" cy="16536514"/>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FFFFF"/>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07403" y="6596956"/>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783058" y="10778934"/>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798728" y="565419"/>
            <a:ext cx="1243238" cy="1616377"/>
            <a:chOff x="0" y="0"/>
            <a:chExt cx="1657650" cy="2155169"/>
          </a:xfrm>
        </p:grpSpPr>
        <p:grpSp>
          <p:nvGrpSpPr>
            <p:cNvPr id="13" name="Group 13"/>
            <p:cNvGrpSpPr/>
            <p:nvPr/>
          </p:nvGrpSpPr>
          <p:grpSpPr>
            <a:xfrm>
              <a:off x="0" y="0"/>
              <a:ext cx="1657650" cy="165765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6BCB"/>
                </a:solidFill>
                <a:prstDash val="solid"/>
                <a:miter/>
              </a:ln>
            </p:spPr>
            <p:txBody>
              <a:bodyPr/>
              <a:lstStyle/>
              <a:p>
                <a:endParaRPr lang="ja-JP" altLang="en-US"/>
              </a:p>
            </p:txBody>
          </p:sp>
          <p:sp>
            <p:nvSpPr>
              <p:cNvPr id="15" name="TextBox 15"/>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16" name="Group 16"/>
            <p:cNvGrpSpPr/>
            <p:nvPr/>
          </p:nvGrpSpPr>
          <p:grpSpPr>
            <a:xfrm>
              <a:off x="0" y="497519"/>
              <a:ext cx="1657650" cy="165765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4AAD"/>
                </a:solidFill>
                <a:prstDash val="solid"/>
                <a:miter/>
              </a:ln>
            </p:spPr>
            <p:txBody>
              <a:bodyPr/>
              <a:lstStyle/>
              <a:p>
                <a:endParaRPr lang="ja-JP" altLang="en-US"/>
              </a:p>
            </p:txBody>
          </p:sp>
          <p:sp>
            <p:nvSpPr>
              <p:cNvPr id="18" name="TextBox 18"/>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grpSp>
        <p:nvGrpSpPr>
          <p:cNvPr id="19" name="Group 19"/>
          <p:cNvGrpSpPr/>
          <p:nvPr/>
        </p:nvGrpSpPr>
        <p:grpSpPr>
          <a:xfrm>
            <a:off x="1788177" y="2181796"/>
            <a:ext cx="15277148" cy="6409472"/>
            <a:chOff x="0" y="0"/>
            <a:chExt cx="4023611" cy="1688091"/>
          </a:xfrm>
        </p:grpSpPr>
        <p:sp>
          <p:nvSpPr>
            <p:cNvPr id="20" name="Freeform 20"/>
            <p:cNvSpPr/>
            <p:nvPr/>
          </p:nvSpPr>
          <p:spPr>
            <a:xfrm>
              <a:off x="0" y="0"/>
              <a:ext cx="4023611" cy="1688091"/>
            </a:xfrm>
            <a:custGeom>
              <a:avLst/>
              <a:gdLst/>
              <a:ahLst/>
              <a:cxnLst/>
              <a:rect l="l" t="t" r="r" b="b"/>
              <a:pathLst>
                <a:path w="4023611" h="1688091">
                  <a:moveTo>
                    <a:pt x="0" y="0"/>
                  </a:moveTo>
                  <a:lnTo>
                    <a:pt x="4023611" y="0"/>
                  </a:lnTo>
                  <a:lnTo>
                    <a:pt x="4023611" y="1688091"/>
                  </a:lnTo>
                  <a:lnTo>
                    <a:pt x="0" y="1688091"/>
                  </a:lnTo>
                  <a:close/>
                </a:path>
              </a:pathLst>
            </a:custGeom>
            <a:solidFill>
              <a:srgbClr val="F1F1F1"/>
            </a:solidFill>
            <a:ln cap="sq">
              <a:noFill/>
              <a:prstDash val="solid"/>
              <a:miter/>
            </a:ln>
          </p:spPr>
          <p:txBody>
            <a:bodyPr/>
            <a:lstStyle/>
            <a:p>
              <a:endParaRPr lang="ja-JP" altLang="en-US"/>
            </a:p>
          </p:txBody>
        </p:sp>
        <p:sp>
          <p:nvSpPr>
            <p:cNvPr id="21" name="TextBox 21"/>
            <p:cNvSpPr txBox="1"/>
            <p:nvPr/>
          </p:nvSpPr>
          <p:spPr>
            <a:xfrm>
              <a:off x="0" y="-66675"/>
              <a:ext cx="4023611" cy="1754766"/>
            </a:xfrm>
            <a:prstGeom prst="rect">
              <a:avLst/>
            </a:prstGeom>
          </p:spPr>
          <p:txBody>
            <a:bodyPr lIns="50800" tIns="50800" rIns="50800" bIns="50800" rtlCol="0" anchor="ctr"/>
            <a:lstStyle/>
            <a:p>
              <a:pPr algn="ctr">
                <a:lnSpc>
                  <a:spcPts val="2700"/>
                </a:lnSpc>
              </a:pPr>
              <a:endParaRPr/>
            </a:p>
          </p:txBody>
        </p:sp>
      </p:grpSp>
      <p:sp>
        <p:nvSpPr>
          <p:cNvPr id="22" name="TextBox 22"/>
          <p:cNvSpPr txBox="1"/>
          <p:nvPr/>
        </p:nvSpPr>
        <p:spPr>
          <a:xfrm>
            <a:off x="2415338" y="890135"/>
            <a:ext cx="7367206" cy="866568"/>
          </a:xfrm>
          <a:prstGeom prst="rect">
            <a:avLst/>
          </a:prstGeom>
        </p:spPr>
        <p:txBody>
          <a:bodyPr lIns="0" tIns="0" rIns="0" bIns="0" rtlCol="0" anchor="t">
            <a:spAutoFit/>
          </a:bodyPr>
          <a:lstStyle/>
          <a:p>
            <a:pPr marL="0" lvl="0" indent="0" algn="l">
              <a:lnSpc>
                <a:spcPts val="6862"/>
              </a:lnSpc>
              <a:spcBef>
                <a:spcPct val="0"/>
              </a:spcBef>
            </a:pPr>
            <a:r>
              <a:rPr lang="en-US" sz="5967" b="1" spc="-11">
                <a:solidFill>
                  <a:srgbClr val="004AAD"/>
                </a:solidFill>
                <a:latin typeface="Noto Sans JP Bold"/>
                <a:ea typeface="Noto Sans JP Bold"/>
                <a:cs typeface="Noto Sans JP Bold"/>
                <a:sym typeface="Noto Sans JP Bold"/>
              </a:rPr>
              <a:t>きっかけ</a:t>
            </a:r>
          </a:p>
        </p:txBody>
      </p:sp>
      <p:sp>
        <p:nvSpPr>
          <p:cNvPr id="23" name="TextBox 23"/>
          <p:cNvSpPr txBox="1"/>
          <p:nvPr/>
        </p:nvSpPr>
        <p:spPr>
          <a:xfrm>
            <a:off x="2216626" y="3001144"/>
            <a:ext cx="14420251" cy="4037061"/>
          </a:xfrm>
          <a:prstGeom prst="rect">
            <a:avLst/>
          </a:prstGeom>
        </p:spPr>
        <p:txBody>
          <a:bodyPr lIns="0" tIns="0" rIns="0" bIns="0" rtlCol="0" anchor="t">
            <a:spAutoFit/>
          </a:bodyPr>
          <a:lstStyle/>
          <a:p>
            <a:pPr algn="just">
              <a:lnSpc>
                <a:spcPts val="8152"/>
              </a:lnSpc>
            </a:pPr>
            <a:r>
              <a:rPr lang="en-US" sz="4658" b="1" spc="41">
                <a:solidFill>
                  <a:srgbClr val="004AAD"/>
                </a:solidFill>
                <a:latin typeface="Noto Sans JP Bold"/>
                <a:ea typeface="Noto Sans JP Bold"/>
                <a:cs typeface="Noto Sans JP Bold"/>
                <a:sym typeface="Noto Sans JP Bold"/>
              </a:rPr>
              <a:t>就職活動の面接が苦手で話す内容を忘れてしまうことが多く、いつでもどこでもすぐ確認でき、本番直前だけでなく練習にも活用できるアプリが欲しいと思ったため。</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9473737" cy="12402385"/>
            <a:chOff x="0" y="0"/>
            <a:chExt cx="25964983" cy="16536514"/>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FFFFF"/>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07403" y="6596956"/>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783058" y="10778934"/>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798728" y="565419"/>
            <a:ext cx="1243238" cy="1616377"/>
            <a:chOff x="0" y="0"/>
            <a:chExt cx="1657650" cy="2155169"/>
          </a:xfrm>
        </p:grpSpPr>
        <p:grpSp>
          <p:nvGrpSpPr>
            <p:cNvPr id="13" name="Group 13"/>
            <p:cNvGrpSpPr/>
            <p:nvPr/>
          </p:nvGrpSpPr>
          <p:grpSpPr>
            <a:xfrm>
              <a:off x="0" y="0"/>
              <a:ext cx="1657650" cy="165765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6BCB"/>
                </a:solidFill>
                <a:prstDash val="solid"/>
                <a:miter/>
              </a:ln>
            </p:spPr>
            <p:txBody>
              <a:bodyPr/>
              <a:lstStyle/>
              <a:p>
                <a:endParaRPr lang="ja-JP" altLang="en-US"/>
              </a:p>
            </p:txBody>
          </p:sp>
          <p:sp>
            <p:nvSpPr>
              <p:cNvPr id="15" name="TextBox 15"/>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16" name="Group 16"/>
            <p:cNvGrpSpPr/>
            <p:nvPr/>
          </p:nvGrpSpPr>
          <p:grpSpPr>
            <a:xfrm>
              <a:off x="0" y="497519"/>
              <a:ext cx="1657650" cy="165765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4AAD"/>
                </a:solidFill>
                <a:prstDash val="solid"/>
                <a:miter/>
              </a:ln>
            </p:spPr>
            <p:txBody>
              <a:bodyPr/>
              <a:lstStyle/>
              <a:p>
                <a:endParaRPr lang="ja-JP" altLang="en-US"/>
              </a:p>
            </p:txBody>
          </p:sp>
          <p:sp>
            <p:nvSpPr>
              <p:cNvPr id="18" name="TextBox 18"/>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sp>
        <p:nvSpPr>
          <p:cNvPr id="19" name="TextBox 19"/>
          <p:cNvSpPr txBox="1"/>
          <p:nvPr/>
        </p:nvSpPr>
        <p:spPr>
          <a:xfrm>
            <a:off x="2415338" y="890135"/>
            <a:ext cx="7367206" cy="866568"/>
          </a:xfrm>
          <a:prstGeom prst="rect">
            <a:avLst/>
          </a:prstGeom>
        </p:spPr>
        <p:txBody>
          <a:bodyPr lIns="0" tIns="0" rIns="0" bIns="0" rtlCol="0" anchor="t">
            <a:spAutoFit/>
          </a:bodyPr>
          <a:lstStyle/>
          <a:p>
            <a:pPr marL="0" lvl="0" indent="0" algn="l">
              <a:lnSpc>
                <a:spcPts val="6862"/>
              </a:lnSpc>
              <a:spcBef>
                <a:spcPct val="0"/>
              </a:spcBef>
            </a:pPr>
            <a:r>
              <a:rPr lang="en-US" sz="5967" b="1" spc="-11">
                <a:solidFill>
                  <a:srgbClr val="004AAD"/>
                </a:solidFill>
                <a:latin typeface="Noto Sans JP Bold"/>
                <a:ea typeface="Noto Sans JP Bold"/>
                <a:cs typeface="Noto Sans JP Bold"/>
                <a:sym typeface="Noto Sans JP Bold"/>
              </a:rPr>
              <a:t>きっかけ</a:t>
            </a:r>
          </a:p>
        </p:txBody>
      </p:sp>
      <p:sp>
        <p:nvSpPr>
          <p:cNvPr id="20" name="TextBox 20"/>
          <p:cNvSpPr txBox="1"/>
          <p:nvPr/>
        </p:nvSpPr>
        <p:spPr>
          <a:xfrm>
            <a:off x="2216626" y="3001144"/>
            <a:ext cx="14420251" cy="4037061"/>
          </a:xfrm>
          <a:prstGeom prst="rect">
            <a:avLst/>
          </a:prstGeom>
        </p:spPr>
        <p:txBody>
          <a:bodyPr lIns="0" tIns="0" rIns="0" bIns="0" rtlCol="0" anchor="t">
            <a:spAutoFit/>
          </a:bodyPr>
          <a:lstStyle/>
          <a:p>
            <a:pPr algn="just">
              <a:lnSpc>
                <a:spcPts val="8152"/>
              </a:lnSpc>
            </a:pPr>
            <a:r>
              <a:rPr lang="en-US" sz="4658" b="1" spc="41">
                <a:solidFill>
                  <a:srgbClr val="004AAD"/>
                </a:solidFill>
                <a:latin typeface="Noto Sans JP Bold"/>
                <a:ea typeface="Noto Sans JP Bold"/>
                <a:cs typeface="Noto Sans JP Bold"/>
                <a:sym typeface="Noto Sans JP Bold"/>
              </a:rPr>
              <a:t>就職活動の面接が苦手で話す内容を忘れてしまうことが多く、いつでもどこでもすぐ確認でき、本番直前だけでなく練習にも活用できるアプリが欲しいと思ったため。</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2"/>
          <p:cNvGrpSpPr/>
          <p:nvPr/>
        </p:nvGrpSpPr>
        <p:grpSpPr>
          <a:xfrm>
            <a:off x="0" y="0"/>
            <a:ext cx="19473737" cy="12402385"/>
            <a:chOff x="0" y="0"/>
            <a:chExt cx="25964983" cy="16536514"/>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FFFFF"/>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07403" y="6596956"/>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783058" y="10778934"/>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798728" y="565419"/>
            <a:ext cx="1243238" cy="1616377"/>
            <a:chOff x="0" y="0"/>
            <a:chExt cx="1657650" cy="2155169"/>
          </a:xfrm>
        </p:grpSpPr>
        <p:grpSp>
          <p:nvGrpSpPr>
            <p:cNvPr id="13" name="Group 13"/>
            <p:cNvGrpSpPr/>
            <p:nvPr/>
          </p:nvGrpSpPr>
          <p:grpSpPr>
            <a:xfrm>
              <a:off x="0" y="0"/>
              <a:ext cx="1657650" cy="165765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6BCB"/>
                </a:solidFill>
                <a:prstDash val="solid"/>
                <a:miter/>
              </a:ln>
            </p:spPr>
            <p:txBody>
              <a:bodyPr/>
              <a:lstStyle/>
              <a:p>
                <a:endParaRPr lang="ja-JP" altLang="en-US"/>
              </a:p>
            </p:txBody>
          </p:sp>
          <p:sp>
            <p:nvSpPr>
              <p:cNvPr id="15" name="TextBox 15"/>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16" name="Group 16"/>
            <p:cNvGrpSpPr/>
            <p:nvPr/>
          </p:nvGrpSpPr>
          <p:grpSpPr>
            <a:xfrm>
              <a:off x="0" y="497519"/>
              <a:ext cx="1657650" cy="165765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4AAD"/>
                </a:solidFill>
                <a:prstDash val="solid"/>
                <a:miter/>
              </a:ln>
            </p:spPr>
            <p:txBody>
              <a:bodyPr/>
              <a:lstStyle/>
              <a:p>
                <a:endParaRPr lang="ja-JP" altLang="en-US"/>
              </a:p>
            </p:txBody>
          </p:sp>
          <p:sp>
            <p:nvSpPr>
              <p:cNvPr id="18" name="TextBox 18"/>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grpSp>
        <p:nvGrpSpPr>
          <p:cNvPr id="19" name="Group 19"/>
          <p:cNvGrpSpPr/>
          <p:nvPr/>
        </p:nvGrpSpPr>
        <p:grpSpPr>
          <a:xfrm>
            <a:off x="1788177" y="2181796"/>
            <a:ext cx="15277148" cy="3320789"/>
            <a:chOff x="0" y="0"/>
            <a:chExt cx="4023611" cy="874611"/>
          </a:xfrm>
        </p:grpSpPr>
        <p:sp>
          <p:nvSpPr>
            <p:cNvPr id="20" name="Freeform 20"/>
            <p:cNvSpPr/>
            <p:nvPr/>
          </p:nvSpPr>
          <p:spPr>
            <a:xfrm>
              <a:off x="0" y="0"/>
              <a:ext cx="4023611" cy="874611"/>
            </a:xfrm>
            <a:custGeom>
              <a:avLst/>
              <a:gdLst/>
              <a:ahLst/>
              <a:cxnLst/>
              <a:rect l="l" t="t" r="r" b="b"/>
              <a:pathLst>
                <a:path w="4023611" h="874611">
                  <a:moveTo>
                    <a:pt x="0" y="0"/>
                  </a:moveTo>
                  <a:lnTo>
                    <a:pt x="4023611" y="0"/>
                  </a:lnTo>
                  <a:lnTo>
                    <a:pt x="4023611" y="874611"/>
                  </a:lnTo>
                  <a:lnTo>
                    <a:pt x="0" y="874611"/>
                  </a:lnTo>
                  <a:close/>
                </a:path>
              </a:pathLst>
            </a:custGeom>
            <a:solidFill>
              <a:srgbClr val="F1F1F1"/>
            </a:solidFill>
            <a:ln cap="sq">
              <a:noFill/>
              <a:prstDash val="solid"/>
              <a:miter/>
            </a:ln>
          </p:spPr>
          <p:txBody>
            <a:bodyPr/>
            <a:lstStyle/>
            <a:p>
              <a:endParaRPr lang="ja-JP" altLang="en-US"/>
            </a:p>
          </p:txBody>
        </p:sp>
        <p:sp>
          <p:nvSpPr>
            <p:cNvPr id="21" name="TextBox 21"/>
            <p:cNvSpPr txBox="1"/>
            <p:nvPr/>
          </p:nvSpPr>
          <p:spPr>
            <a:xfrm>
              <a:off x="0" y="-66675"/>
              <a:ext cx="4023611" cy="941286"/>
            </a:xfrm>
            <a:prstGeom prst="rect">
              <a:avLst/>
            </a:prstGeom>
          </p:spPr>
          <p:txBody>
            <a:bodyPr lIns="50800" tIns="50800" rIns="50800" bIns="50800" rtlCol="0" anchor="ctr"/>
            <a:lstStyle/>
            <a:p>
              <a:pPr algn="ctr">
                <a:lnSpc>
                  <a:spcPts val="2700"/>
                </a:lnSpc>
              </a:pPr>
              <a:endParaRPr/>
            </a:p>
          </p:txBody>
        </p:sp>
      </p:grpSp>
      <p:sp>
        <p:nvSpPr>
          <p:cNvPr id="22" name="TextBox 22"/>
          <p:cNvSpPr txBox="1"/>
          <p:nvPr/>
        </p:nvSpPr>
        <p:spPr>
          <a:xfrm>
            <a:off x="2415338" y="890135"/>
            <a:ext cx="7367206" cy="866568"/>
          </a:xfrm>
          <a:prstGeom prst="rect">
            <a:avLst/>
          </a:prstGeom>
        </p:spPr>
        <p:txBody>
          <a:bodyPr lIns="0" tIns="0" rIns="0" bIns="0" rtlCol="0" anchor="t">
            <a:spAutoFit/>
          </a:bodyPr>
          <a:lstStyle/>
          <a:p>
            <a:pPr marL="0" lvl="0" indent="0" algn="l">
              <a:lnSpc>
                <a:spcPts val="6862"/>
              </a:lnSpc>
              <a:spcBef>
                <a:spcPct val="0"/>
              </a:spcBef>
            </a:pPr>
            <a:r>
              <a:rPr lang="en-US" sz="5967" b="1" u="none" strike="noStrike" spc="-11">
                <a:solidFill>
                  <a:srgbClr val="004AAD"/>
                </a:solidFill>
                <a:latin typeface="Noto Sans JP Bold"/>
                <a:ea typeface="Noto Sans JP Bold"/>
                <a:cs typeface="Noto Sans JP Bold"/>
                <a:sym typeface="Noto Sans JP Bold"/>
              </a:rPr>
              <a:t>アプリ概要</a:t>
            </a:r>
          </a:p>
        </p:txBody>
      </p:sp>
      <p:sp>
        <p:nvSpPr>
          <p:cNvPr id="23" name="TextBox 23"/>
          <p:cNvSpPr txBox="1"/>
          <p:nvPr/>
        </p:nvSpPr>
        <p:spPr>
          <a:xfrm>
            <a:off x="2415338" y="2494891"/>
            <a:ext cx="14420251" cy="2434377"/>
          </a:xfrm>
          <a:prstGeom prst="rect">
            <a:avLst/>
          </a:prstGeom>
        </p:spPr>
        <p:txBody>
          <a:bodyPr lIns="0" tIns="0" rIns="0" bIns="0" rtlCol="0" anchor="t">
            <a:spAutoFit/>
          </a:bodyPr>
          <a:lstStyle/>
          <a:p>
            <a:pPr algn="l">
              <a:lnSpc>
                <a:spcPts val="6521"/>
              </a:lnSpc>
            </a:pPr>
            <a:r>
              <a:rPr lang="en-US" sz="4658" b="1" spc="41">
                <a:solidFill>
                  <a:srgbClr val="004AAD"/>
                </a:solidFill>
                <a:latin typeface="Noto Sans JP Bold"/>
                <a:ea typeface="Noto Sans JP Bold"/>
                <a:cs typeface="Noto Sans JP Bold"/>
                <a:sym typeface="Noto Sans JP Bold"/>
              </a:rPr>
              <a:t>面接の質問と回答をセットで管理し、いつでも確認し面接対策に活用できるアプリ。</a:t>
            </a:r>
          </a:p>
          <a:p>
            <a:pPr algn="l">
              <a:lnSpc>
                <a:spcPts val="6521"/>
              </a:lnSpc>
            </a:pPr>
            <a:r>
              <a:rPr lang="en-US" sz="4658" b="1" spc="41">
                <a:solidFill>
                  <a:srgbClr val="004AAD"/>
                </a:solidFill>
                <a:latin typeface="Noto Sans JP Bold"/>
                <a:ea typeface="Noto Sans JP Bold"/>
                <a:cs typeface="Noto Sans JP Bold"/>
                <a:sym typeface="Noto Sans JP Bold"/>
              </a:rPr>
              <a:t>質問や回答の追加・編集・削除ができる。</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9473737" cy="12402385"/>
            <a:chOff x="0" y="0"/>
            <a:chExt cx="25964983" cy="16536514"/>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FFFFF"/>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07403" y="6596956"/>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783058" y="10778934"/>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798728" y="565419"/>
            <a:ext cx="1243238" cy="1616377"/>
            <a:chOff x="0" y="0"/>
            <a:chExt cx="1657650" cy="2155169"/>
          </a:xfrm>
        </p:grpSpPr>
        <p:grpSp>
          <p:nvGrpSpPr>
            <p:cNvPr id="13" name="Group 13"/>
            <p:cNvGrpSpPr/>
            <p:nvPr/>
          </p:nvGrpSpPr>
          <p:grpSpPr>
            <a:xfrm>
              <a:off x="0" y="0"/>
              <a:ext cx="1657650" cy="165765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6BCB"/>
                </a:solidFill>
                <a:prstDash val="solid"/>
                <a:miter/>
              </a:ln>
            </p:spPr>
            <p:txBody>
              <a:bodyPr/>
              <a:lstStyle/>
              <a:p>
                <a:endParaRPr lang="ja-JP" altLang="en-US"/>
              </a:p>
            </p:txBody>
          </p:sp>
          <p:sp>
            <p:nvSpPr>
              <p:cNvPr id="15" name="TextBox 15"/>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16" name="Group 16"/>
            <p:cNvGrpSpPr/>
            <p:nvPr/>
          </p:nvGrpSpPr>
          <p:grpSpPr>
            <a:xfrm>
              <a:off x="0" y="497519"/>
              <a:ext cx="1657650" cy="165765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4AAD"/>
                </a:solidFill>
                <a:prstDash val="solid"/>
                <a:miter/>
              </a:ln>
            </p:spPr>
            <p:txBody>
              <a:bodyPr/>
              <a:lstStyle/>
              <a:p>
                <a:endParaRPr lang="ja-JP" altLang="en-US"/>
              </a:p>
            </p:txBody>
          </p:sp>
          <p:sp>
            <p:nvSpPr>
              <p:cNvPr id="18" name="TextBox 18"/>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sp>
        <p:nvSpPr>
          <p:cNvPr id="19" name="TextBox 19"/>
          <p:cNvSpPr txBox="1"/>
          <p:nvPr/>
        </p:nvSpPr>
        <p:spPr>
          <a:xfrm>
            <a:off x="2415338" y="890135"/>
            <a:ext cx="7367206" cy="866568"/>
          </a:xfrm>
          <a:prstGeom prst="rect">
            <a:avLst/>
          </a:prstGeom>
        </p:spPr>
        <p:txBody>
          <a:bodyPr lIns="0" tIns="0" rIns="0" bIns="0" rtlCol="0" anchor="t">
            <a:spAutoFit/>
          </a:bodyPr>
          <a:lstStyle/>
          <a:p>
            <a:pPr marL="0" lvl="0" indent="0" algn="l">
              <a:lnSpc>
                <a:spcPts val="6862"/>
              </a:lnSpc>
              <a:spcBef>
                <a:spcPct val="0"/>
              </a:spcBef>
            </a:pPr>
            <a:r>
              <a:rPr lang="en-US" sz="5967" b="1" u="none" strike="noStrike" spc="-11">
                <a:solidFill>
                  <a:srgbClr val="004AAD"/>
                </a:solidFill>
                <a:latin typeface="Noto Sans JP Bold"/>
                <a:ea typeface="Noto Sans JP Bold"/>
                <a:cs typeface="Noto Sans JP Bold"/>
                <a:sym typeface="Noto Sans JP Bold"/>
              </a:rPr>
              <a:t>アプリ概要</a:t>
            </a:r>
          </a:p>
        </p:txBody>
      </p:sp>
      <p:sp>
        <p:nvSpPr>
          <p:cNvPr id="20" name="TextBox 20"/>
          <p:cNvSpPr txBox="1"/>
          <p:nvPr/>
        </p:nvSpPr>
        <p:spPr>
          <a:xfrm>
            <a:off x="2572418" y="3418292"/>
            <a:ext cx="14420251" cy="3164666"/>
          </a:xfrm>
          <a:prstGeom prst="rect">
            <a:avLst/>
          </a:prstGeom>
        </p:spPr>
        <p:txBody>
          <a:bodyPr lIns="0" tIns="0" rIns="0" bIns="0" rtlCol="0" anchor="t">
            <a:spAutoFit/>
          </a:bodyPr>
          <a:lstStyle/>
          <a:p>
            <a:pPr algn="l">
              <a:lnSpc>
                <a:spcPts val="8571"/>
              </a:lnSpc>
            </a:pPr>
            <a:r>
              <a:rPr lang="en-US" sz="4658" b="1" spc="41">
                <a:solidFill>
                  <a:srgbClr val="004AAD"/>
                </a:solidFill>
                <a:latin typeface="Noto Sans JP Bold"/>
                <a:ea typeface="Noto Sans JP Bold"/>
                <a:cs typeface="Noto Sans JP Bold"/>
                <a:sym typeface="Noto Sans JP Bold"/>
              </a:rPr>
              <a:t>面接の質問と回答をセットで管理し、いつでも確認し面接対策に活用できるアプリ。</a:t>
            </a:r>
          </a:p>
          <a:p>
            <a:pPr algn="l">
              <a:lnSpc>
                <a:spcPts val="8571"/>
              </a:lnSpc>
            </a:pPr>
            <a:r>
              <a:rPr lang="en-US" sz="4658" b="1" spc="41">
                <a:solidFill>
                  <a:srgbClr val="004AAD"/>
                </a:solidFill>
                <a:latin typeface="Noto Sans JP Bold"/>
                <a:ea typeface="Noto Sans JP Bold"/>
                <a:cs typeface="Noto Sans JP Bold"/>
                <a:sym typeface="Noto Sans JP Bold"/>
              </a:rPr>
              <a:t>質問や回答の追加・編集・削除ができる。</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9473737" cy="12402385"/>
            <a:chOff x="0" y="0"/>
            <a:chExt cx="25964983" cy="16536514"/>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FFFFF"/>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07403" y="6596956"/>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783058" y="10778934"/>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1521507" y="3330706"/>
            <a:ext cx="3821246" cy="4395251"/>
            <a:chOff x="0" y="0"/>
            <a:chExt cx="5094995" cy="5860335"/>
          </a:xfrm>
        </p:grpSpPr>
        <p:grpSp>
          <p:nvGrpSpPr>
            <p:cNvPr id="13" name="Group 13"/>
            <p:cNvGrpSpPr/>
            <p:nvPr/>
          </p:nvGrpSpPr>
          <p:grpSpPr>
            <a:xfrm>
              <a:off x="0" y="0"/>
              <a:ext cx="5094995" cy="5521111"/>
              <a:chOff x="0" y="0"/>
              <a:chExt cx="495540" cy="536984"/>
            </a:xfrm>
          </p:grpSpPr>
          <p:sp>
            <p:nvSpPr>
              <p:cNvPr id="14" name="Freeform 14"/>
              <p:cNvSpPr/>
              <p:nvPr/>
            </p:nvSpPr>
            <p:spPr>
              <a:xfrm>
                <a:off x="0" y="0"/>
                <a:ext cx="495540" cy="536984"/>
              </a:xfrm>
              <a:custGeom>
                <a:avLst/>
                <a:gdLst/>
                <a:ahLst/>
                <a:cxnLst/>
                <a:rect l="l" t="t" r="r" b="b"/>
                <a:pathLst>
                  <a:path w="495540" h="536984">
                    <a:moveTo>
                      <a:pt x="292340" y="0"/>
                    </a:moveTo>
                    <a:lnTo>
                      <a:pt x="0" y="0"/>
                    </a:lnTo>
                    <a:lnTo>
                      <a:pt x="0" y="536984"/>
                    </a:lnTo>
                    <a:lnTo>
                      <a:pt x="292340" y="536984"/>
                    </a:lnTo>
                    <a:lnTo>
                      <a:pt x="495540" y="268492"/>
                    </a:lnTo>
                    <a:lnTo>
                      <a:pt x="292340" y="0"/>
                    </a:lnTo>
                    <a:close/>
                  </a:path>
                </a:pathLst>
              </a:custGeom>
              <a:solidFill>
                <a:srgbClr val="FFFFFF"/>
              </a:solidFill>
              <a:ln w="95250" cap="sq">
                <a:solidFill>
                  <a:srgbClr val="004AAD"/>
                </a:solidFill>
                <a:prstDash val="solid"/>
                <a:miter/>
              </a:ln>
            </p:spPr>
            <p:txBody>
              <a:bodyPr/>
              <a:lstStyle/>
              <a:p>
                <a:endParaRPr lang="ja-JP" altLang="en-US"/>
              </a:p>
            </p:txBody>
          </p:sp>
          <p:sp>
            <p:nvSpPr>
              <p:cNvPr id="15" name="TextBox 15"/>
              <p:cNvSpPr txBox="1"/>
              <p:nvPr/>
            </p:nvSpPr>
            <p:spPr>
              <a:xfrm>
                <a:off x="0" y="-219075"/>
                <a:ext cx="381240" cy="756059"/>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nvGrpSpPr>
            <p:cNvPr id="16" name="Group 16"/>
            <p:cNvGrpSpPr/>
            <p:nvPr/>
          </p:nvGrpSpPr>
          <p:grpSpPr>
            <a:xfrm>
              <a:off x="267914" y="629544"/>
              <a:ext cx="4827081" cy="5230791"/>
              <a:chOff x="0" y="0"/>
              <a:chExt cx="495540" cy="536984"/>
            </a:xfrm>
          </p:grpSpPr>
          <p:sp>
            <p:nvSpPr>
              <p:cNvPr id="17" name="Freeform 17"/>
              <p:cNvSpPr/>
              <p:nvPr/>
            </p:nvSpPr>
            <p:spPr>
              <a:xfrm>
                <a:off x="0" y="0"/>
                <a:ext cx="495540" cy="536984"/>
              </a:xfrm>
              <a:custGeom>
                <a:avLst/>
                <a:gdLst/>
                <a:ahLst/>
                <a:cxnLst/>
                <a:rect l="l" t="t" r="r" b="b"/>
                <a:pathLst>
                  <a:path w="495540" h="536984">
                    <a:moveTo>
                      <a:pt x="292340" y="0"/>
                    </a:moveTo>
                    <a:lnTo>
                      <a:pt x="0" y="0"/>
                    </a:lnTo>
                    <a:lnTo>
                      <a:pt x="0" y="536984"/>
                    </a:lnTo>
                    <a:lnTo>
                      <a:pt x="292340" y="536984"/>
                    </a:lnTo>
                    <a:lnTo>
                      <a:pt x="495540" y="268492"/>
                    </a:lnTo>
                    <a:lnTo>
                      <a:pt x="292340" y="0"/>
                    </a:lnTo>
                    <a:close/>
                  </a:path>
                </a:pathLst>
              </a:custGeom>
              <a:solidFill>
                <a:srgbClr val="FFF30B">
                  <a:alpha val="29804"/>
                </a:srgbClr>
              </a:solidFill>
              <a:ln cap="sq">
                <a:noFill/>
                <a:prstDash val="solid"/>
                <a:miter/>
              </a:ln>
            </p:spPr>
            <p:txBody>
              <a:bodyPr/>
              <a:lstStyle/>
              <a:p>
                <a:endParaRPr lang="ja-JP" altLang="en-US"/>
              </a:p>
            </p:txBody>
          </p:sp>
          <p:sp>
            <p:nvSpPr>
              <p:cNvPr id="18" name="TextBox 18"/>
              <p:cNvSpPr txBox="1"/>
              <p:nvPr/>
            </p:nvSpPr>
            <p:spPr>
              <a:xfrm>
                <a:off x="0" y="-219075"/>
                <a:ext cx="381240" cy="756059"/>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grpSp>
        <p:nvGrpSpPr>
          <p:cNvPr id="19" name="Group 19"/>
          <p:cNvGrpSpPr/>
          <p:nvPr/>
        </p:nvGrpSpPr>
        <p:grpSpPr>
          <a:xfrm>
            <a:off x="5353970" y="3330706"/>
            <a:ext cx="3821246" cy="4395251"/>
            <a:chOff x="0" y="0"/>
            <a:chExt cx="5094995" cy="5860335"/>
          </a:xfrm>
        </p:grpSpPr>
        <p:grpSp>
          <p:nvGrpSpPr>
            <p:cNvPr id="20" name="Group 20"/>
            <p:cNvGrpSpPr/>
            <p:nvPr/>
          </p:nvGrpSpPr>
          <p:grpSpPr>
            <a:xfrm>
              <a:off x="0" y="0"/>
              <a:ext cx="5094995" cy="5521111"/>
              <a:chOff x="0" y="0"/>
              <a:chExt cx="495540" cy="536984"/>
            </a:xfrm>
          </p:grpSpPr>
          <p:sp>
            <p:nvSpPr>
              <p:cNvPr id="21" name="Freeform 21"/>
              <p:cNvSpPr/>
              <p:nvPr/>
            </p:nvSpPr>
            <p:spPr>
              <a:xfrm>
                <a:off x="0" y="0"/>
                <a:ext cx="495540" cy="536984"/>
              </a:xfrm>
              <a:custGeom>
                <a:avLst/>
                <a:gdLst/>
                <a:ahLst/>
                <a:cxnLst/>
                <a:rect l="l" t="t" r="r" b="b"/>
                <a:pathLst>
                  <a:path w="495540" h="536984">
                    <a:moveTo>
                      <a:pt x="292340" y="0"/>
                    </a:moveTo>
                    <a:lnTo>
                      <a:pt x="0" y="0"/>
                    </a:lnTo>
                    <a:lnTo>
                      <a:pt x="0" y="536984"/>
                    </a:lnTo>
                    <a:lnTo>
                      <a:pt x="292340" y="536984"/>
                    </a:lnTo>
                    <a:lnTo>
                      <a:pt x="495540" y="268492"/>
                    </a:lnTo>
                    <a:lnTo>
                      <a:pt x="292340" y="0"/>
                    </a:lnTo>
                    <a:close/>
                  </a:path>
                </a:pathLst>
              </a:custGeom>
              <a:solidFill>
                <a:srgbClr val="FFFFFF"/>
              </a:solidFill>
              <a:ln w="95250" cap="sq">
                <a:solidFill>
                  <a:srgbClr val="004AAD"/>
                </a:solidFill>
                <a:prstDash val="solid"/>
                <a:miter/>
              </a:ln>
            </p:spPr>
            <p:txBody>
              <a:bodyPr/>
              <a:lstStyle/>
              <a:p>
                <a:endParaRPr lang="ja-JP" altLang="en-US"/>
              </a:p>
            </p:txBody>
          </p:sp>
          <p:sp>
            <p:nvSpPr>
              <p:cNvPr id="22" name="TextBox 22"/>
              <p:cNvSpPr txBox="1"/>
              <p:nvPr/>
            </p:nvSpPr>
            <p:spPr>
              <a:xfrm>
                <a:off x="0" y="-219075"/>
                <a:ext cx="381240" cy="756059"/>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nvGrpSpPr>
            <p:cNvPr id="23" name="Group 23"/>
            <p:cNvGrpSpPr/>
            <p:nvPr/>
          </p:nvGrpSpPr>
          <p:grpSpPr>
            <a:xfrm>
              <a:off x="267914" y="629544"/>
              <a:ext cx="4827081" cy="5230791"/>
              <a:chOff x="0" y="0"/>
              <a:chExt cx="495540" cy="536984"/>
            </a:xfrm>
          </p:grpSpPr>
          <p:sp>
            <p:nvSpPr>
              <p:cNvPr id="24" name="Freeform 24"/>
              <p:cNvSpPr/>
              <p:nvPr/>
            </p:nvSpPr>
            <p:spPr>
              <a:xfrm>
                <a:off x="0" y="0"/>
                <a:ext cx="495540" cy="536984"/>
              </a:xfrm>
              <a:custGeom>
                <a:avLst/>
                <a:gdLst/>
                <a:ahLst/>
                <a:cxnLst/>
                <a:rect l="l" t="t" r="r" b="b"/>
                <a:pathLst>
                  <a:path w="495540" h="536984">
                    <a:moveTo>
                      <a:pt x="292340" y="0"/>
                    </a:moveTo>
                    <a:lnTo>
                      <a:pt x="0" y="0"/>
                    </a:lnTo>
                    <a:lnTo>
                      <a:pt x="0" y="536984"/>
                    </a:lnTo>
                    <a:lnTo>
                      <a:pt x="292340" y="536984"/>
                    </a:lnTo>
                    <a:lnTo>
                      <a:pt x="495540" y="268492"/>
                    </a:lnTo>
                    <a:lnTo>
                      <a:pt x="292340" y="0"/>
                    </a:lnTo>
                    <a:close/>
                  </a:path>
                </a:pathLst>
              </a:custGeom>
              <a:solidFill>
                <a:srgbClr val="FFF30B">
                  <a:alpha val="29804"/>
                </a:srgbClr>
              </a:solidFill>
              <a:ln cap="sq">
                <a:noFill/>
                <a:prstDash val="solid"/>
                <a:miter/>
              </a:ln>
            </p:spPr>
            <p:txBody>
              <a:bodyPr/>
              <a:lstStyle/>
              <a:p>
                <a:endParaRPr lang="ja-JP" altLang="en-US"/>
              </a:p>
            </p:txBody>
          </p:sp>
          <p:sp>
            <p:nvSpPr>
              <p:cNvPr id="25" name="TextBox 25"/>
              <p:cNvSpPr txBox="1"/>
              <p:nvPr/>
            </p:nvSpPr>
            <p:spPr>
              <a:xfrm>
                <a:off x="0" y="-219075"/>
                <a:ext cx="381240" cy="756059"/>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grpSp>
        <p:nvGrpSpPr>
          <p:cNvPr id="26" name="Group 26"/>
          <p:cNvGrpSpPr/>
          <p:nvPr/>
        </p:nvGrpSpPr>
        <p:grpSpPr>
          <a:xfrm>
            <a:off x="9232830" y="3330706"/>
            <a:ext cx="3821246" cy="4395251"/>
            <a:chOff x="0" y="0"/>
            <a:chExt cx="5094995" cy="5860335"/>
          </a:xfrm>
        </p:grpSpPr>
        <p:grpSp>
          <p:nvGrpSpPr>
            <p:cNvPr id="27" name="Group 27"/>
            <p:cNvGrpSpPr/>
            <p:nvPr/>
          </p:nvGrpSpPr>
          <p:grpSpPr>
            <a:xfrm>
              <a:off x="0" y="0"/>
              <a:ext cx="5094995" cy="5521111"/>
              <a:chOff x="0" y="0"/>
              <a:chExt cx="495540" cy="536984"/>
            </a:xfrm>
          </p:grpSpPr>
          <p:sp>
            <p:nvSpPr>
              <p:cNvPr id="28" name="Freeform 28"/>
              <p:cNvSpPr/>
              <p:nvPr/>
            </p:nvSpPr>
            <p:spPr>
              <a:xfrm>
                <a:off x="0" y="0"/>
                <a:ext cx="495540" cy="536984"/>
              </a:xfrm>
              <a:custGeom>
                <a:avLst/>
                <a:gdLst/>
                <a:ahLst/>
                <a:cxnLst/>
                <a:rect l="l" t="t" r="r" b="b"/>
                <a:pathLst>
                  <a:path w="495540" h="536984">
                    <a:moveTo>
                      <a:pt x="292340" y="0"/>
                    </a:moveTo>
                    <a:lnTo>
                      <a:pt x="0" y="0"/>
                    </a:lnTo>
                    <a:lnTo>
                      <a:pt x="0" y="536984"/>
                    </a:lnTo>
                    <a:lnTo>
                      <a:pt x="292340" y="536984"/>
                    </a:lnTo>
                    <a:lnTo>
                      <a:pt x="495540" y="268492"/>
                    </a:lnTo>
                    <a:lnTo>
                      <a:pt x="292340" y="0"/>
                    </a:lnTo>
                    <a:close/>
                  </a:path>
                </a:pathLst>
              </a:custGeom>
              <a:solidFill>
                <a:srgbClr val="FFFFFF"/>
              </a:solidFill>
              <a:ln w="95250" cap="sq">
                <a:solidFill>
                  <a:srgbClr val="004AAD"/>
                </a:solidFill>
                <a:prstDash val="solid"/>
                <a:miter/>
              </a:ln>
            </p:spPr>
            <p:txBody>
              <a:bodyPr/>
              <a:lstStyle/>
              <a:p>
                <a:endParaRPr lang="ja-JP" altLang="en-US"/>
              </a:p>
            </p:txBody>
          </p:sp>
          <p:sp>
            <p:nvSpPr>
              <p:cNvPr id="29" name="TextBox 29"/>
              <p:cNvSpPr txBox="1"/>
              <p:nvPr/>
            </p:nvSpPr>
            <p:spPr>
              <a:xfrm>
                <a:off x="0" y="-219075"/>
                <a:ext cx="381240" cy="756059"/>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nvGrpSpPr>
            <p:cNvPr id="30" name="Group 30"/>
            <p:cNvGrpSpPr/>
            <p:nvPr/>
          </p:nvGrpSpPr>
          <p:grpSpPr>
            <a:xfrm>
              <a:off x="267914" y="629544"/>
              <a:ext cx="4827081" cy="5230791"/>
              <a:chOff x="0" y="0"/>
              <a:chExt cx="495540" cy="536984"/>
            </a:xfrm>
          </p:grpSpPr>
          <p:sp>
            <p:nvSpPr>
              <p:cNvPr id="31" name="Freeform 31"/>
              <p:cNvSpPr/>
              <p:nvPr/>
            </p:nvSpPr>
            <p:spPr>
              <a:xfrm>
                <a:off x="0" y="0"/>
                <a:ext cx="495540" cy="536984"/>
              </a:xfrm>
              <a:custGeom>
                <a:avLst/>
                <a:gdLst/>
                <a:ahLst/>
                <a:cxnLst/>
                <a:rect l="l" t="t" r="r" b="b"/>
                <a:pathLst>
                  <a:path w="495540" h="536984">
                    <a:moveTo>
                      <a:pt x="292340" y="0"/>
                    </a:moveTo>
                    <a:lnTo>
                      <a:pt x="0" y="0"/>
                    </a:lnTo>
                    <a:lnTo>
                      <a:pt x="0" y="536984"/>
                    </a:lnTo>
                    <a:lnTo>
                      <a:pt x="292340" y="536984"/>
                    </a:lnTo>
                    <a:lnTo>
                      <a:pt x="495540" y="268492"/>
                    </a:lnTo>
                    <a:lnTo>
                      <a:pt x="292340" y="0"/>
                    </a:lnTo>
                    <a:close/>
                  </a:path>
                </a:pathLst>
              </a:custGeom>
              <a:solidFill>
                <a:srgbClr val="FFF30B">
                  <a:alpha val="29804"/>
                </a:srgbClr>
              </a:solidFill>
              <a:ln cap="sq">
                <a:noFill/>
                <a:prstDash val="solid"/>
                <a:miter/>
              </a:ln>
            </p:spPr>
            <p:txBody>
              <a:bodyPr/>
              <a:lstStyle/>
              <a:p>
                <a:endParaRPr lang="ja-JP" altLang="en-US"/>
              </a:p>
            </p:txBody>
          </p:sp>
          <p:sp>
            <p:nvSpPr>
              <p:cNvPr id="32" name="TextBox 32"/>
              <p:cNvSpPr txBox="1"/>
              <p:nvPr/>
            </p:nvSpPr>
            <p:spPr>
              <a:xfrm>
                <a:off x="0" y="-219075"/>
                <a:ext cx="381240" cy="756059"/>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grpSp>
        <p:nvGrpSpPr>
          <p:cNvPr id="33" name="Group 33"/>
          <p:cNvGrpSpPr/>
          <p:nvPr/>
        </p:nvGrpSpPr>
        <p:grpSpPr>
          <a:xfrm>
            <a:off x="13111226" y="3330706"/>
            <a:ext cx="3821246" cy="4395251"/>
            <a:chOff x="0" y="0"/>
            <a:chExt cx="5094995" cy="5860335"/>
          </a:xfrm>
        </p:grpSpPr>
        <p:grpSp>
          <p:nvGrpSpPr>
            <p:cNvPr id="34" name="Group 34"/>
            <p:cNvGrpSpPr/>
            <p:nvPr/>
          </p:nvGrpSpPr>
          <p:grpSpPr>
            <a:xfrm>
              <a:off x="0" y="0"/>
              <a:ext cx="5094995" cy="5521111"/>
              <a:chOff x="0" y="0"/>
              <a:chExt cx="495540" cy="536984"/>
            </a:xfrm>
          </p:grpSpPr>
          <p:sp>
            <p:nvSpPr>
              <p:cNvPr id="35" name="Freeform 35"/>
              <p:cNvSpPr/>
              <p:nvPr/>
            </p:nvSpPr>
            <p:spPr>
              <a:xfrm>
                <a:off x="0" y="0"/>
                <a:ext cx="495540" cy="536984"/>
              </a:xfrm>
              <a:custGeom>
                <a:avLst/>
                <a:gdLst/>
                <a:ahLst/>
                <a:cxnLst/>
                <a:rect l="l" t="t" r="r" b="b"/>
                <a:pathLst>
                  <a:path w="495540" h="536984">
                    <a:moveTo>
                      <a:pt x="292340" y="0"/>
                    </a:moveTo>
                    <a:lnTo>
                      <a:pt x="0" y="0"/>
                    </a:lnTo>
                    <a:lnTo>
                      <a:pt x="0" y="536984"/>
                    </a:lnTo>
                    <a:lnTo>
                      <a:pt x="292340" y="536984"/>
                    </a:lnTo>
                    <a:lnTo>
                      <a:pt x="495540" y="268492"/>
                    </a:lnTo>
                    <a:lnTo>
                      <a:pt x="292340" y="0"/>
                    </a:lnTo>
                    <a:close/>
                  </a:path>
                </a:pathLst>
              </a:custGeom>
              <a:solidFill>
                <a:srgbClr val="FFFFFF"/>
              </a:solidFill>
              <a:ln w="95250" cap="sq">
                <a:solidFill>
                  <a:srgbClr val="004AAD"/>
                </a:solidFill>
                <a:prstDash val="solid"/>
                <a:miter/>
              </a:ln>
            </p:spPr>
            <p:txBody>
              <a:bodyPr/>
              <a:lstStyle/>
              <a:p>
                <a:endParaRPr lang="ja-JP" altLang="en-US"/>
              </a:p>
            </p:txBody>
          </p:sp>
          <p:sp>
            <p:nvSpPr>
              <p:cNvPr id="36" name="TextBox 36"/>
              <p:cNvSpPr txBox="1"/>
              <p:nvPr/>
            </p:nvSpPr>
            <p:spPr>
              <a:xfrm>
                <a:off x="0" y="-219075"/>
                <a:ext cx="381240" cy="756059"/>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nvGrpSpPr>
            <p:cNvPr id="37" name="Group 37"/>
            <p:cNvGrpSpPr/>
            <p:nvPr/>
          </p:nvGrpSpPr>
          <p:grpSpPr>
            <a:xfrm>
              <a:off x="267914" y="629544"/>
              <a:ext cx="4827081" cy="5230791"/>
              <a:chOff x="0" y="0"/>
              <a:chExt cx="495540" cy="536984"/>
            </a:xfrm>
          </p:grpSpPr>
          <p:sp>
            <p:nvSpPr>
              <p:cNvPr id="38" name="Freeform 38"/>
              <p:cNvSpPr/>
              <p:nvPr/>
            </p:nvSpPr>
            <p:spPr>
              <a:xfrm>
                <a:off x="0" y="0"/>
                <a:ext cx="495540" cy="536984"/>
              </a:xfrm>
              <a:custGeom>
                <a:avLst/>
                <a:gdLst/>
                <a:ahLst/>
                <a:cxnLst/>
                <a:rect l="l" t="t" r="r" b="b"/>
                <a:pathLst>
                  <a:path w="495540" h="536984">
                    <a:moveTo>
                      <a:pt x="292340" y="0"/>
                    </a:moveTo>
                    <a:lnTo>
                      <a:pt x="0" y="0"/>
                    </a:lnTo>
                    <a:lnTo>
                      <a:pt x="0" y="536984"/>
                    </a:lnTo>
                    <a:lnTo>
                      <a:pt x="292340" y="536984"/>
                    </a:lnTo>
                    <a:lnTo>
                      <a:pt x="495540" y="268492"/>
                    </a:lnTo>
                    <a:lnTo>
                      <a:pt x="292340" y="0"/>
                    </a:lnTo>
                    <a:close/>
                  </a:path>
                </a:pathLst>
              </a:custGeom>
              <a:solidFill>
                <a:srgbClr val="FFF30B">
                  <a:alpha val="29804"/>
                </a:srgbClr>
              </a:solidFill>
              <a:ln cap="sq">
                <a:noFill/>
                <a:prstDash val="solid"/>
                <a:miter/>
              </a:ln>
            </p:spPr>
            <p:txBody>
              <a:bodyPr/>
              <a:lstStyle/>
              <a:p>
                <a:endParaRPr lang="ja-JP" altLang="en-US"/>
              </a:p>
            </p:txBody>
          </p:sp>
          <p:sp>
            <p:nvSpPr>
              <p:cNvPr id="39" name="TextBox 39"/>
              <p:cNvSpPr txBox="1"/>
              <p:nvPr/>
            </p:nvSpPr>
            <p:spPr>
              <a:xfrm>
                <a:off x="0" y="-219075"/>
                <a:ext cx="381240" cy="756059"/>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grpSp>
        <p:nvGrpSpPr>
          <p:cNvPr id="40" name="Group 40"/>
          <p:cNvGrpSpPr/>
          <p:nvPr/>
        </p:nvGrpSpPr>
        <p:grpSpPr>
          <a:xfrm>
            <a:off x="798728" y="565419"/>
            <a:ext cx="1243238" cy="1616377"/>
            <a:chOff x="0" y="0"/>
            <a:chExt cx="1657650" cy="2155169"/>
          </a:xfrm>
        </p:grpSpPr>
        <p:grpSp>
          <p:nvGrpSpPr>
            <p:cNvPr id="41" name="Group 41"/>
            <p:cNvGrpSpPr/>
            <p:nvPr/>
          </p:nvGrpSpPr>
          <p:grpSpPr>
            <a:xfrm>
              <a:off x="0" y="0"/>
              <a:ext cx="1657650" cy="1657650"/>
              <a:chOff x="0" y="0"/>
              <a:chExt cx="812800" cy="812800"/>
            </a:xfrm>
          </p:grpSpPr>
          <p:sp>
            <p:nvSpPr>
              <p:cNvPr id="42" name="Freeform 42"/>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6BCB"/>
                </a:solidFill>
                <a:prstDash val="solid"/>
                <a:miter/>
              </a:ln>
            </p:spPr>
            <p:txBody>
              <a:bodyPr/>
              <a:lstStyle/>
              <a:p>
                <a:endParaRPr lang="ja-JP" altLang="en-US"/>
              </a:p>
            </p:txBody>
          </p:sp>
          <p:sp>
            <p:nvSpPr>
              <p:cNvPr id="43" name="TextBox 43"/>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44" name="Group 44"/>
            <p:cNvGrpSpPr/>
            <p:nvPr/>
          </p:nvGrpSpPr>
          <p:grpSpPr>
            <a:xfrm>
              <a:off x="0" y="497519"/>
              <a:ext cx="1657650" cy="1657650"/>
              <a:chOff x="0" y="0"/>
              <a:chExt cx="812800" cy="812800"/>
            </a:xfrm>
          </p:grpSpPr>
          <p:sp>
            <p:nvSpPr>
              <p:cNvPr id="45" name="Freeform 45"/>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4AAD"/>
                </a:solidFill>
                <a:prstDash val="solid"/>
                <a:miter/>
              </a:ln>
            </p:spPr>
            <p:txBody>
              <a:bodyPr/>
              <a:lstStyle/>
              <a:p>
                <a:endParaRPr lang="ja-JP" altLang="en-US"/>
              </a:p>
            </p:txBody>
          </p:sp>
          <p:sp>
            <p:nvSpPr>
              <p:cNvPr id="46" name="TextBox 46"/>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sp>
        <p:nvSpPr>
          <p:cNvPr id="47" name="TextBox 47"/>
          <p:cNvSpPr txBox="1"/>
          <p:nvPr/>
        </p:nvSpPr>
        <p:spPr>
          <a:xfrm>
            <a:off x="2565310" y="890135"/>
            <a:ext cx="7367206" cy="866568"/>
          </a:xfrm>
          <a:prstGeom prst="rect">
            <a:avLst/>
          </a:prstGeom>
        </p:spPr>
        <p:txBody>
          <a:bodyPr lIns="0" tIns="0" rIns="0" bIns="0" rtlCol="0" anchor="t">
            <a:spAutoFit/>
          </a:bodyPr>
          <a:lstStyle/>
          <a:p>
            <a:pPr marL="0" lvl="0" indent="0" algn="l">
              <a:lnSpc>
                <a:spcPts val="6862"/>
              </a:lnSpc>
              <a:spcBef>
                <a:spcPct val="0"/>
              </a:spcBef>
            </a:pPr>
            <a:r>
              <a:rPr lang="en-US" sz="5967" b="1" spc="-11">
                <a:solidFill>
                  <a:srgbClr val="004AAD"/>
                </a:solidFill>
                <a:latin typeface="Noto Sans JP Bold"/>
                <a:ea typeface="Noto Sans JP Bold"/>
                <a:cs typeface="Noto Sans JP Bold"/>
                <a:sym typeface="Noto Sans JP Bold"/>
              </a:rPr>
              <a:t>主な流れ</a:t>
            </a:r>
          </a:p>
        </p:txBody>
      </p:sp>
      <p:sp>
        <p:nvSpPr>
          <p:cNvPr id="48" name="TextBox 48"/>
          <p:cNvSpPr txBox="1"/>
          <p:nvPr/>
        </p:nvSpPr>
        <p:spPr>
          <a:xfrm>
            <a:off x="1990907" y="4439258"/>
            <a:ext cx="2380007" cy="1952179"/>
          </a:xfrm>
          <a:prstGeom prst="rect">
            <a:avLst/>
          </a:prstGeom>
        </p:spPr>
        <p:txBody>
          <a:bodyPr lIns="0" tIns="0" rIns="0" bIns="0" rtlCol="0" anchor="t">
            <a:spAutoFit/>
          </a:bodyPr>
          <a:lstStyle/>
          <a:p>
            <a:pPr algn="l">
              <a:lnSpc>
                <a:spcPts val="7899"/>
              </a:lnSpc>
            </a:pPr>
            <a:r>
              <a:rPr lang="en-US" sz="5642" b="1" spc="50">
                <a:solidFill>
                  <a:srgbClr val="004AAD"/>
                </a:solidFill>
                <a:latin typeface="Noto Sans JP Bold"/>
                <a:ea typeface="Noto Sans JP Bold"/>
                <a:cs typeface="Noto Sans JP Bold"/>
                <a:sym typeface="Noto Sans JP Bold"/>
              </a:rPr>
              <a:t>質問を登録</a:t>
            </a:r>
          </a:p>
        </p:txBody>
      </p:sp>
      <p:sp>
        <p:nvSpPr>
          <p:cNvPr id="49" name="TextBox 49"/>
          <p:cNvSpPr txBox="1"/>
          <p:nvPr/>
        </p:nvSpPr>
        <p:spPr>
          <a:xfrm>
            <a:off x="5814586" y="4439258"/>
            <a:ext cx="2380007" cy="1952179"/>
          </a:xfrm>
          <a:prstGeom prst="rect">
            <a:avLst/>
          </a:prstGeom>
        </p:spPr>
        <p:txBody>
          <a:bodyPr lIns="0" tIns="0" rIns="0" bIns="0" rtlCol="0" anchor="t">
            <a:spAutoFit/>
          </a:bodyPr>
          <a:lstStyle/>
          <a:p>
            <a:pPr algn="l">
              <a:lnSpc>
                <a:spcPts val="7899"/>
              </a:lnSpc>
            </a:pPr>
            <a:r>
              <a:rPr lang="en-US" sz="5642" b="1" spc="50">
                <a:solidFill>
                  <a:srgbClr val="004AAD"/>
                </a:solidFill>
                <a:latin typeface="Noto Sans JP Bold"/>
                <a:ea typeface="Noto Sans JP Bold"/>
                <a:cs typeface="Noto Sans JP Bold"/>
                <a:sym typeface="Noto Sans JP Bold"/>
              </a:rPr>
              <a:t>回答を登録</a:t>
            </a:r>
          </a:p>
        </p:txBody>
      </p:sp>
      <p:sp>
        <p:nvSpPr>
          <p:cNvPr id="50" name="TextBox 50"/>
          <p:cNvSpPr txBox="1"/>
          <p:nvPr/>
        </p:nvSpPr>
        <p:spPr>
          <a:xfrm>
            <a:off x="9651466" y="4806125"/>
            <a:ext cx="2380007" cy="952054"/>
          </a:xfrm>
          <a:prstGeom prst="rect">
            <a:avLst/>
          </a:prstGeom>
        </p:spPr>
        <p:txBody>
          <a:bodyPr lIns="0" tIns="0" rIns="0" bIns="0" rtlCol="0" anchor="t">
            <a:spAutoFit/>
          </a:bodyPr>
          <a:lstStyle/>
          <a:p>
            <a:pPr algn="l">
              <a:lnSpc>
                <a:spcPts val="7899"/>
              </a:lnSpc>
            </a:pPr>
            <a:r>
              <a:rPr lang="en-US" sz="5642" b="1" spc="50">
                <a:solidFill>
                  <a:srgbClr val="004AAD"/>
                </a:solidFill>
                <a:latin typeface="Noto Sans JP Bold"/>
                <a:ea typeface="Noto Sans JP Bold"/>
                <a:cs typeface="Noto Sans JP Bold"/>
                <a:sym typeface="Noto Sans JP Bold"/>
              </a:rPr>
              <a:t>練習</a:t>
            </a:r>
          </a:p>
        </p:txBody>
      </p:sp>
      <p:sp>
        <p:nvSpPr>
          <p:cNvPr id="51" name="TextBox 51"/>
          <p:cNvSpPr txBox="1"/>
          <p:nvPr/>
        </p:nvSpPr>
        <p:spPr>
          <a:xfrm>
            <a:off x="13461943" y="4806315"/>
            <a:ext cx="2380007" cy="952054"/>
          </a:xfrm>
          <a:prstGeom prst="rect">
            <a:avLst/>
          </a:prstGeom>
        </p:spPr>
        <p:txBody>
          <a:bodyPr lIns="0" tIns="0" rIns="0" bIns="0" rtlCol="0" anchor="t">
            <a:spAutoFit/>
          </a:bodyPr>
          <a:lstStyle/>
          <a:p>
            <a:pPr algn="l">
              <a:lnSpc>
                <a:spcPts val="7899"/>
              </a:lnSpc>
            </a:pPr>
            <a:r>
              <a:rPr lang="en-US" sz="5642" b="1" spc="50">
                <a:solidFill>
                  <a:srgbClr val="004AAD"/>
                </a:solidFill>
                <a:latin typeface="Noto Sans JP Bold"/>
                <a:ea typeface="Noto Sans JP Bold"/>
                <a:cs typeface="Noto Sans JP Bold"/>
                <a:sym typeface="Noto Sans JP Bold"/>
              </a:rPr>
              <a:t>修正</a:t>
            </a:r>
          </a:p>
        </p:txBody>
      </p:sp>
      <p:grpSp>
        <p:nvGrpSpPr>
          <p:cNvPr id="52" name="Group 52"/>
          <p:cNvGrpSpPr/>
          <p:nvPr/>
        </p:nvGrpSpPr>
        <p:grpSpPr>
          <a:xfrm>
            <a:off x="2236020" y="2741113"/>
            <a:ext cx="1179187" cy="1179187"/>
            <a:chOff x="0" y="0"/>
            <a:chExt cx="1572250" cy="1572250"/>
          </a:xfrm>
        </p:grpSpPr>
        <p:grpSp>
          <p:nvGrpSpPr>
            <p:cNvPr id="53" name="Group 53"/>
            <p:cNvGrpSpPr/>
            <p:nvPr/>
          </p:nvGrpSpPr>
          <p:grpSpPr>
            <a:xfrm>
              <a:off x="0" y="0"/>
              <a:ext cx="1572250" cy="1572250"/>
              <a:chOff x="0" y="0"/>
              <a:chExt cx="812800" cy="812800"/>
            </a:xfrm>
          </p:grpSpPr>
          <p:sp>
            <p:nvSpPr>
              <p:cNvPr id="54" name="Freeform 5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AAD"/>
              </a:solidFill>
            </p:spPr>
            <p:txBody>
              <a:bodyPr/>
              <a:lstStyle/>
              <a:p>
                <a:endParaRPr lang="ja-JP" altLang="en-US"/>
              </a:p>
            </p:txBody>
          </p:sp>
          <p:sp>
            <p:nvSpPr>
              <p:cNvPr id="55" name="TextBox 55"/>
              <p:cNvSpPr txBox="1"/>
              <p:nvPr/>
            </p:nvSpPr>
            <p:spPr>
              <a:xfrm>
                <a:off x="76200" y="47625"/>
                <a:ext cx="660400" cy="688975"/>
              </a:xfrm>
              <a:prstGeom prst="rect">
                <a:avLst/>
              </a:prstGeom>
            </p:spPr>
            <p:txBody>
              <a:bodyPr lIns="50800" tIns="50800" rIns="50800" bIns="50800" rtlCol="0" anchor="ctr"/>
              <a:lstStyle/>
              <a:p>
                <a:pPr algn="ctr">
                  <a:lnSpc>
                    <a:spcPts val="2422"/>
                  </a:lnSpc>
                </a:pPr>
                <a:endParaRPr/>
              </a:p>
            </p:txBody>
          </p:sp>
        </p:grpSp>
        <p:sp>
          <p:nvSpPr>
            <p:cNvPr id="56" name="TextBox 56"/>
            <p:cNvSpPr txBox="1"/>
            <p:nvPr/>
          </p:nvSpPr>
          <p:spPr>
            <a:xfrm>
              <a:off x="185866" y="-60986"/>
              <a:ext cx="1200517" cy="1399935"/>
            </a:xfrm>
            <a:prstGeom prst="rect">
              <a:avLst/>
            </a:prstGeom>
          </p:spPr>
          <p:txBody>
            <a:bodyPr lIns="0" tIns="0" rIns="0" bIns="0" rtlCol="0" anchor="t">
              <a:spAutoFit/>
            </a:bodyPr>
            <a:lstStyle/>
            <a:p>
              <a:pPr algn="ctr">
                <a:lnSpc>
                  <a:spcPts val="9056"/>
                </a:lnSpc>
              </a:pPr>
              <a:r>
                <a:rPr lang="en-US" sz="6468" b="1">
                  <a:solidFill>
                    <a:srgbClr val="FFFFFF"/>
                  </a:solidFill>
                  <a:latin typeface="Noto Sans JP Heavy"/>
                  <a:ea typeface="Noto Sans JP Heavy"/>
                  <a:cs typeface="Noto Sans JP Heavy"/>
                  <a:sym typeface="Noto Sans JP Heavy"/>
                </a:rPr>
                <a:t>1</a:t>
              </a:r>
            </a:p>
          </p:txBody>
        </p:sp>
      </p:grpSp>
      <p:grpSp>
        <p:nvGrpSpPr>
          <p:cNvPr id="57" name="Group 57"/>
          <p:cNvGrpSpPr/>
          <p:nvPr/>
        </p:nvGrpSpPr>
        <p:grpSpPr>
          <a:xfrm>
            <a:off x="5977385" y="2741113"/>
            <a:ext cx="1179187" cy="1179187"/>
            <a:chOff x="0" y="0"/>
            <a:chExt cx="1572250" cy="1572250"/>
          </a:xfrm>
        </p:grpSpPr>
        <p:grpSp>
          <p:nvGrpSpPr>
            <p:cNvPr id="58" name="Group 58"/>
            <p:cNvGrpSpPr/>
            <p:nvPr/>
          </p:nvGrpSpPr>
          <p:grpSpPr>
            <a:xfrm>
              <a:off x="0" y="0"/>
              <a:ext cx="1572250" cy="1572250"/>
              <a:chOff x="0" y="0"/>
              <a:chExt cx="812800" cy="812800"/>
            </a:xfrm>
          </p:grpSpPr>
          <p:sp>
            <p:nvSpPr>
              <p:cNvPr id="59" name="Freeform 5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AAD"/>
              </a:solidFill>
            </p:spPr>
            <p:txBody>
              <a:bodyPr/>
              <a:lstStyle/>
              <a:p>
                <a:endParaRPr lang="ja-JP" altLang="en-US"/>
              </a:p>
            </p:txBody>
          </p:sp>
          <p:sp>
            <p:nvSpPr>
              <p:cNvPr id="60" name="TextBox 60"/>
              <p:cNvSpPr txBox="1"/>
              <p:nvPr/>
            </p:nvSpPr>
            <p:spPr>
              <a:xfrm>
                <a:off x="76200" y="47625"/>
                <a:ext cx="660400" cy="688975"/>
              </a:xfrm>
              <a:prstGeom prst="rect">
                <a:avLst/>
              </a:prstGeom>
            </p:spPr>
            <p:txBody>
              <a:bodyPr lIns="50800" tIns="50800" rIns="50800" bIns="50800" rtlCol="0" anchor="ctr"/>
              <a:lstStyle/>
              <a:p>
                <a:pPr algn="ctr">
                  <a:lnSpc>
                    <a:spcPts val="2422"/>
                  </a:lnSpc>
                </a:pPr>
                <a:endParaRPr/>
              </a:p>
            </p:txBody>
          </p:sp>
        </p:grpSp>
        <p:sp>
          <p:nvSpPr>
            <p:cNvPr id="61" name="TextBox 61"/>
            <p:cNvSpPr txBox="1"/>
            <p:nvPr/>
          </p:nvSpPr>
          <p:spPr>
            <a:xfrm>
              <a:off x="185866" y="-60986"/>
              <a:ext cx="1200517" cy="1399935"/>
            </a:xfrm>
            <a:prstGeom prst="rect">
              <a:avLst/>
            </a:prstGeom>
          </p:spPr>
          <p:txBody>
            <a:bodyPr lIns="0" tIns="0" rIns="0" bIns="0" rtlCol="0" anchor="t">
              <a:spAutoFit/>
            </a:bodyPr>
            <a:lstStyle/>
            <a:p>
              <a:pPr algn="ctr">
                <a:lnSpc>
                  <a:spcPts val="9056"/>
                </a:lnSpc>
              </a:pPr>
              <a:r>
                <a:rPr lang="en-US" sz="6468" b="1">
                  <a:solidFill>
                    <a:srgbClr val="FFFFFF"/>
                  </a:solidFill>
                  <a:latin typeface="Noto Sans JP Heavy"/>
                  <a:ea typeface="Noto Sans JP Heavy"/>
                  <a:cs typeface="Noto Sans JP Heavy"/>
                  <a:sym typeface="Noto Sans JP Heavy"/>
                </a:rPr>
                <a:t>2</a:t>
              </a:r>
            </a:p>
          </p:txBody>
        </p:sp>
      </p:grpSp>
      <p:grpSp>
        <p:nvGrpSpPr>
          <p:cNvPr id="62" name="Group 62"/>
          <p:cNvGrpSpPr/>
          <p:nvPr/>
        </p:nvGrpSpPr>
        <p:grpSpPr>
          <a:xfrm>
            <a:off x="9718749" y="2741113"/>
            <a:ext cx="1179187" cy="1179187"/>
            <a:chOff x="0" y="0"/>
            <a:chExt cx="1572250" cy="1572250"/>
          </a:xfrm>
        </p:grpSpPr>
        <p:grpSp>
          <p:nvGrpSpPr>
            <p:cNvPr id="63" name="Group 63"/>
            <p:cNvGrpSpPr/>
            <p:nvPr/>
          </p:nvGrpSpPr>
          <p:grpSpPr>
            <a:xfrm>
              <a:off x="0" y="0"/>
              <a:ext cx="1572250" cy="1572250"/>
              <a:chOff x="0" y="0"/>
              <a:chExt cx="812800" cy="812800"/>
            </a:xfrm>
          </p:grpSpPr>
          <p:sp>
            <p:nvSpPr>
              <p:cNvPr id="64" name="Freeform 6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AAD"/>
              </a:solidFill>
            </p:spPr>
            <p:txBody>
              <a:bodyPr/>
              <a:lstStyle/>
              <a:p>
                <a:endParaRPr lang="ja-JP" altLang="en-US"/>
              </a:p>
            </p:txBody>
          </p:sp>
          <p:sp>
            <p:nvSpPr>
              <p:cNvPr id="65" name="TextBox 65"/>
              <p:cNvSpPr txBox="1"/>
              <p:nvPr/>
            </p:nvSpPr>
            <p:spPr>
              <a:xfrm>
                <a:off x="76200" y="47625"/>
                <a:ext cx="660400" cy="688975"/>
              </a:xfrm>
              <a:prstGeom prst="rect">
                <a:avLst/>
              </a:prstGeom>
            </p:spPr>
            <p:txBody>
              <a:bodyPr lIns="50800" tIns="50800" rIns="50800" bIns="50800" rtlCol="0" anchor="ctr"/>
              <a:lstStyle/>
              <a:p>
                <a:pPr algn="ctr">
                  <a:lnSpc>
                    <a:spcPts val="2422"/>
                  </a:lnSpc>
                </a:pPr>
                <a:endParaRPr/>
              </a:p>
            </p:txBody>
          </p:sp>
        </p:grpSp>
        <p:sp>
          <p:nvSpPr>
            <p:cNvPr id="66" name="TextBox 66"/>
            <p:cNvSpPr txBox="1"/>
            <p:nvPr/>
          </p:nvSpPr>
          <p:spPr>
            <a:xfrm>
              <a:off x="185866" y="-60986"/>
              <a:ext cx="1200517" cy="1399935"/>
            </a:xfrm>
            <a:prstGeom prst="rect">
              <a:avLst/>
            </a:prstGeom>
          </p:spPr>
          <p:txBody>
            <a:bodyPr lIns="0" tIns="0" rIns="0" bIns="0" rtlCol="0" anchor="t">
              <a:spAutoFit/>
            </a:bodyPr>
            <a:lstStyle/>
            <a:p>
              <a:pPr algn="ctr">
                <a:lnSpc>
                  <a:spcPts val="9056"/>
                </a:lnSpc>
              </a:pPr>
              <a:r>
                <a:rPr lang="en-US" sz="6468" b="1">
                  <a:solidFill>
                    <a:srgbClr val="FFFFFF"/>
                  </a:solidFill>
                  <a:latin typeface="Noto Sans JP Heavy"/>
                  <a:ea typeface="Noto Sans JP Heavy"/>
                  <a:cs typeface="Noto Sans JP Heavy"/>
                  <a:sym typeface="Noto Sans JP Heavy"/>
                </a:rPr>
                <a:t>3</a:t>
              </a:r>
            </a:p>
          </p:txBody>
        </p:sp>
      </p:grpSp>
      <p:grpSp>
        <p:nvGrpSpPr>
          <p:cNvPr id="67" name="Group 67"/>
          <p:cNvGrpSpPr/>
          <p:nvPr/>
        </p:nvGrpSpPr>
        <p:grpSpPr>
          <a:xfrm>
            <a:off x="13460114" y="2741113"/>
            <a:ext cx="1179187" cy="1179187"/>
            <a:chOff x="0" y="0"/>
            <a:chExt cx="1572250" cy="1572250"/>
          </a:xfrm>
        </p:grpSpPr>
        <p:grpSp>
          <p:nvGrpSpPr>
            <p:cNvPr id="68" name="Group 68"/>
            <p:cNvGrpSpPr/>
            <p:nvPr/>
          </p:nvGrpSpPr>
          <p:grpSpPr>
            <a:xfrm>
              <a:off x="0" y="0"/>
              <a:ext cx="1572250" cy="1572250"/>
              <a:chOff x="0" y="0"/>
              <a:chExt cx="812800" cy="812800"/>
            </a:xfrm>
          </p:grpSpPr>
          <p:sp>
            <p:nvSpPr>
              <p:cNvPr id="69" name="Freeform 6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4AAD"/>
              </a:solidFill>
            </p:spPr>
            <p:txBody>
              <a:bodyPr/>
              <a:lstStyle/>
              <a:p>
                <a:endParaRPr lang="ja-JP" altLang="en-US"/>
              </a:p>
            </p:txBody>
          </p:sp>
          <p:sp>
            <p:nvSpPr>
              <p:cNvPr id="70" name="TextBox 70"/>
              <p:cNvSpPr txBox="1"/>
              <p:nvPr/>
            </p:nvSpPr>
            <p:spPr>
              <a:xfrm>
                <a:off x="76200" y="47625"/>
                <a:ext cx="660400" cy="688975"/>
              </a:xfrm>
              <a:prstGeom prst="rect">
                <a:avLst/>
              </a:prstGeom>
            </p:spPr>
            <p:txBody>
              <a:bodyPr lIns="50800" tIns="50800" rIns="50800" bIns="50800" rtlCol="0" anchor="ctr"/>
              <a:lstStyle/>
              <a:p>
                <a:pPr algn="ctr">
                  <a:lnSpc>
                    <a:spcPts val="2422"/>
                  </a:lnSpc>
                </a:pPr>
                <a:endParaRPr/>
              </a:p>
            </p:txBody>
          </p:sp>
        </p:grpSp>
        <p:sp>
          <p:nvSpPr>
            <p:cNvPr id="71" name="TextBox 71"/>
            <p:cNvSpPr txBox="1"/>
            <p:nvPr/>
          </p:nvSpPr>
          <p:spPr>
            <a:xfrm>
              <a:off x="185866" y="-60986"/>
              <a:ext cx="1200517" cy="1399935"/>
            </a:xfrm>
            <a:prstGeom prst="rect">
              <a:avLst/>
            </a:prstGeom>
          </p:spPr>
          <p:txBody>
            <a:bodyPr lIns="0" tIns="0" rIns="0" bIns="0" rtlCol="0" anchor="t">
              <a:spAutoFit/>
            </a:bodyPr>
            <a:lstStyle/>
            <a:p>
              <a:pPr algn="ctr">
                <a:lnSpc>
                  <a:spcPts val="9056"/>
                </a:lnSpc>
              </a:pPr>
              <a:r>
                <a:rPr lang="en-US" sz="6468" b="1">
                  <a:solidFill>
                    <a:srgbClr val="FFFFFF"/>
                  </a:solidFill>
                  <a:latin typeface="Noto Sans JP Heavy"/>
                  <a:ea typeface="Noto Sans JP Heavy"/>
                  <a:cs typeface="Noto Sans JP Heavy"/>
                  <a:sym typeface="Noto Sans JP Heavy"/>
                </a:rPr>
                <a:t>4</a:t>
              </a: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0"/>
            <a:ext cx="19473737" cy="12402385"/>
            <a:chOff x="0" y="0"/>
            <a:chExt cx="25964983" cy="16536514"/>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FFFFF"/>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07403" y="6596956"/>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783058" y="10778934"/>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798728" y="565419"/>
            <a:ext cx="1243238" cy="1616377"/>
            <a:chOff x="0" y="0"/>
            <a:chExt cx="1657650" cy="2155169"/>
          </a:xfrm>
        </p:grpSpPr>
        <p:grpSp>
          <p:nvGrpSpPr>
            <p:cNvPr id="13" name="Group 13"/>
            <p:cNvGrpSpPr/>
            <p:nvPr/>
          </p:nvGrpSpPr>
          <p:grpSpPr>
            <a:xfrm>
              <a:off x="0" y="0"/>
              <a:ext cx="1657650" cy="165765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6BCB"/>
                </a:solidFill>
                <a:prstDash val="solid"/>
                <a:miter/>
              </a:ln>
            </p:spPr>
            <p:txBody>
              <a:bodyPr/>
              <a:lstStyle/>
              <a:p>
                <a:endParaRPr lang="ja-JP" altLang="en-US"/>
              </a:p>
            </p:txBody>
          </p:sp>
          <p:sp>
            <p:nvSpPr>
              <p:cNvPr id="15" name="TextBox 15"/>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16" name="Group 16"/>
            <p:cNvGrpSpPr/>
            <p:nvPr/>
          </p:nvGrpSpPr>
          <p:grpSpPr>
            <a:xfrm>
              <a:off x="0" y="497519"/>
              <a:ext cx="1657650" cy="165765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4AAD"/>
                </a:solidFill>
                <a:prstDash val="solid"/>
                <a:miter/>
              </a:ln>
            </p:spPr>
            <p:txBody>
              <a:bodyPr/>
              <a:lstStyle/>
              <a:p>
                <a:endParaRPr lang="ja-JP" altLang="en-US"/>
              </a:p>
            </p:txBody>
          </p:sp>
          <p:sp>
            <p:nvSpPr>
              <p:cNvPr id="18" name="TextBox 18"/>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grpSp>
        <p:nvGrpSpPr>
          <p:cNvPr id="19" name="Group 19"/>
          <p:cNvGrpSpPr/>
          <p:nvPr/>
        </p:nvGrpSpPr>
        <p:grpSpPr>
          <a:xfrm>
            <a:off x="2659799" y="3020747"/>
            <a:ext cx="4562298" cy="4650718"/>
            <a:chOff x="0" y="0"/>
            <a:chExt cx="6083065" cy="6200957"/>
          </a:xfrm>
        </p:grpSpPr>
        <p:grpSp>
          <p:nvGrpSpPr>
            <p:cNvPr id="20" name="Group 20"/>
            <p:cNvGrpSpPr/>
            <p:nvPr/>
          </p:nvGrpSpPr>
          <p:grpSpPr>
            <a:xfrm>
              <a:off x="0" y="1331122"/>
              <a:ext cx="6083065" cy="4869835"/>
              <a:chOff x="0" y="0"/>
              <a:chExt cx="2203980" cy="1764410"/>
            </a:xfrm>
          </p:grpSpPr>
          <p:sp>
            <p:nvSpPr>
              <p:cNvPr id="21" name="Freeform 21"/>
              <p:cNvSpPr/>
              <p:nvPr/>
            </p:nvSpPr>
            <p:spPr>
              <a:xfrm>
                <a:off x="0" y="0"/>
                <a:ext cx="2203980" cy="1764410"/>
              </a:xfrm>
              <a:custGeom>
                <a:avLst/>
                <a:gdLst/>
                <a:ahLst/>
                <a:cxnLst/>
                <a:rect l="l" t="t" r="r" b="b"/>
                <a:pathLst>
                  <a:path w="2203980" h="1764410">
                    <a:moveTo>
                      <a:pt x="0" y="0"/>
                    </a:moveTo>
                    <a:lnTo>
                      <a:pt x="2203980" y="0"/>
                    </a:lnTo>
                    <a:lnTo>
                      <a:pt x="2203980" y="1764410"/>
                    </a:lnTo>
                    <a:lnTo>
                      <a:pt x="0" y="1764410"/>
                    </a:lnTo>
                    <a:close/>
                  </a:path>
                </a:pathLst>
              </a:custGeom>
              <a:solidFill>
                <a:srgbClr val="FFFFFF"/>
              </a:solidFill>
              <a:ln w="104775" cap="sq">
                <a:solidFill>
                  <a:srgbClr val="004AAD"/>
                </a:solidFill>
                <a:prstDash val="solid"/>
                <a:miter/>
              </a:ln>
            </p:spPr>
            <p:txBody>
              <a:bodyPr/>
              <a:lstStyle/>
              <a:p>
                <a:endParaRPr lang="ja-JP" altLang="en-US"/>
              </a:p>
            </p:txBody>
          </p:sp>
          <p:sp>
            <p:nvSpPr>
              <p:cNvPr id="22" name="TextBox 22"/>
              <p:cNvSpPr txBox="1"/>
              <p:nvPr/>
            </p:nvSpPr>
            <p:spPr>
              <a:xfrm>
                <a:off x="0" y="-219075"/>
                <a:ext cx="2203980" cy="1983485"/>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nvGrpSpPr>
            <p:cNvPr id="23" name="Group 23"/>
            <p:cNvGrpSpPr/>
            <p:nvPr/>
          </p:nvGrpSpPr>
          <p:grpSpPr>
            <a:xfrm>
              <a:off x="0" y="0"/>
              <a:ext cx="6083065" cy="2074982"/>
              <a:chOff x="0" y="0"/>
              <a:chExt cx="2203980" cy="751795"/>
            </a:xfrm>
          </p:grpSpPr>
          <p:sp>
            <p:nvSpPr>
              <p:cNvPr id="24" name="Freeform 24"/>
              <p:cNvSpPr/>
              <p:nvPr/>
            </p:nvSpPr>
            <p:spPr>
              <a:xfrm>
                <a:off x="0" y="0"/>
                <a:ext cx="2203980" cy="751795"/>
              </a:xfrm>
              <a:custGeom>
                <a:avLst/>
                <a:gdLst/>
                <a:ahLst/>
                <a:cxnLst/>
                <a:rect l="l" t="t" r="r" b="b"/>
                <a:pathLst>
                  <a:path w="2203980" h="751795">
                    <a:moveTo>
                      <a:pt x="0" y="0"/>
                    </a:moveTo>
                    <a:lnTo>
                      <a:pt x="2203980" y="0"/>
                    </a:lnTo>
                    <a:lnTo>
                      <a:pt x="2203980" y="751795"/>
                    </a:lnTo>
                    <a:lnTo>
                      <a:pt x="0" y="751795"/>
                    </a:lnTo>
                    <a:close/>
                  </a:path>
                </a:pathLst>
              </a:custGeom>
              <a:solidFill>
                <a:srgbClr val="004AAD"/>
              </a:solidFill>
              <a:ln cap="sq">
                <a:noFill/>
                <a:prstDash val="solid"/>
                <a:miter/>
              </a:ln>
            </p:spPr>
            <p:txBody>
              <a:bodyPr/>
              <a:lstStyle/>
              <a:p>
                <a:endParaRPr lang="ja-JP" altLang="en-US"/>
              </a:p>
            </p:txBody>
          </p:sp>
          <p:sp>
            <p:nvSpPr>
              <p:cNvPr id="25" name="TextBox 25"/>
              <p:cNvSpPr txBox="1"/>
              <p:nvPr/>
            </p:nvSpPr>
            <p:spPr>
              <a:xfrm>
                <a:off x="0" y="-219075"/>
                <a:ext cx="2203980" cy="970870"/>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2550568" y="1677068"/>
              <a:ext cx="908842" cy="795829"/>
              <a:chOff x="0" y="0"/>
              <a:chExt cx="812800" cy="711730"/>
            </a:xfrm>
          </p:grpSpPr>
          <p:sp>
            <p:nvSpPr>
              <p:cNvPr id="27" name="Freeform 27"/>
              <p:cNvSpPr/>
              <p:nvPr/>
            </p:nvSpPr>
            <p:spPr>
              <a:xfrm>
                <a:off x="0" y="0"/>
                <a:ext cx="812800" cy="711730"/>
              </a:xfrm>
              <a:custGeom>
                <a:avLst/>
                <a:gdLst/>
                <a:ahLst/>
                <a:cxnLst/>
                <a:rect l="l" t="t" r="r" b="b"/>
                <a:pathLst>
                  <a:path w="812800" h="711730">
                    <a:moveTo>
                      <a:pt x="406400" y="711730"/>
                    </a:moveTo>
                    <a:lnTo>
                      <a:pt x="812800" y="0"/>
                    </a:lnTo>
                    <a:lnTo>
                      <a:pt x="0" y="0"/>
                    </a:lnTo>
                    <a:lnTo>
                      <a:pt x="406400" y="711730"/>
                    </a:lnTo>
                    <a:close/>
                  </a:path>
                </a:pathLst>
              </a:custGeom>
              <a:solidFill>
                <a:srgbClr val="004AAD"/>
              </a:solidFill>
            </p:spPr>
            <p:txBody>
              <a:bodyPr/>
              <a:lstStyle/>
              <a:p>
                <a:endParaRPr lang="ja-JP" altLang="en-US"/>
              </a:p>
            </p:txBody>
          </p:sp>
          <p:sp>
            <p:nvSpPr>
              <p:cNvPr id="28" name="TextBox 28"/>
              <p:cNvSpPr txBox="1"/>
              <p:nvPr/>
            </p:nvSpPr>
            <p:spPr>
              <a:xfrm>
                <a:off x="127000" y="-168237"/>
                <a:ext cx="558800" cy="549521"/>
              </a:xfrm>
              <a:prstGeom prst="rect">
                <a:avLst/>
              </a:prstGeom>
            </p:spPr>
            <p:txBody>
              <a:bodyPr lIns="50800" tIns="50800" rIns="50800" bIns="50800" rtlCol="0" anchor="ctr"/>
              <a:lstStyle/>
              <a:p>
                <a:pPr algn="ctr">
                  <a:lnSpc>
                    <a:spcPts val="2659"/>
                  </a:lnSpc>
                </a:pPr>
                <a:endParaRPr/>
              </a:p>
            </p:txBody>
          </p:sp>
        </p:grpSp>
      </p:grpSp>
      <p:grpSp>
        <p:nvGrpSpPr>
          <p:cNvPr id="29" name="Group 29"/>
          <p:cNvGrpSpPr/>
          <p:nvPr/>
        </p:nvGrpSpPr>
        <p:grpSpPr>
          <a:xfrm>
            <a:off x="10423033" y="3020747"/>
            <a:ext cx="4562298" cy="4650718"/>
            <a:chOff x="0" y="0"/>
            <a:chExt cx="6083065" cy="6200957"/>
          </a:xfrm>
        </p:grpSpPr>
        <p:grpSp>
          <p:nvGrpSpPr>
            <p:cNvPr id="30" name="Group 30"/>
            <p:cNvGrpSpPr/>
            <p:nvPr/>
          </p:nvGrpSpPr>
          <p:grpSpPr>
            <a:xfrm>
              <a:off x="0" y="1331122"/>
              <a:ext cx="6083065" cy="4869835"/>
              <a:chOff x="0" y="0"/>
              <a:chExt cx="2203980" cy="1764410"/>
            </a:xfrm>
          </p:grpSpPr>
          <p:sp>
            <p:nvSpPr>
              <p:cNvPr id="31" name="Freeform 31"/>
              <p:cNvSpPr/>
              <p:nvPr/>
            </p:nvSpPr>
            <p:spPr>
              <a:xfrm>
                <a:off x="0" y="0"/>
                <a:ext cx="2203980" cy="1764410"/>
              </a:xfrm>
              <a:custGeom>
                <a:avLst/>
                <a:gdLst/>
                <a:ahLst/>
                <a:cxnLst/>
                <a:rect l="l" t="t" r="r" b="b"/>
                <a:pathLst>
                  <a:path w="2203980" h="1764410">
                    <a:moveTo>
                      <a:pt x="0" y="0"/>
                    </a:moveTo>
                    <a:lnTo>
                      <a:pt x="2203980" y="0"/>
                    </a:lnTo>
                    <a:lnTo>
                      <a:pt x="2203980" y="1764410"/>
                    </a:lnTo>
                    <a:lnTo>
                      <a:pt x="0" y="1764410"/>
                    </a:lnTo>
                    <a:close/>
                  </a:path>
                </a:pathLst>
              </a:custGeom>
              <a:solidFill>
                <a:srgbClr val="FFFFFF"/>
              </a:solidFill>
              <a:ln w="104775" cap="sq">
                <a:solidFill>
                  <a:srgbClr val="004AAD"/>
                </a:solidFill>
                <a:prstDash val="solid"/>
                <a:miter/>
              </a:ln>
            </p:spPr>
            <p:txBody>
              <a:bodyPr/>
              <a:lstStyle/>
              <a:p>
                <a:endParaRPr lang="ja-JP" altLang="en-US"/>
              </a:p>
            </p:txBody>
          </p:sp>
          <p:sp>
            <p:nvSpPr>
              <p:cNvPr id="32" name="TextBox 32"/>
              <p:cNvSpPr txBox="1"/>
              <p:nvPr/>
            </p:nvSpPr>
            <p:spPr>
              <a:xfrm>
                <a:off x="0" y="-219075"/>
                <a:ext cx="2203980" cy="1983485"/>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nvGrpSpPr>
            <p:cNvPr id="33" name="Group 33"/>
            <p:cNvGrpSpPr/>
            <p:nvPr/>
          </p:nvGrpSpPr>
          <p:grpSpPr>
            <a:xfrm>
              <a:off x="0" y="0"/>
              <a:ext cx="6083065" cy="2074982"/>
              <a:chOff x="0" y="0"/>
              <a:chExt cx="2203980" cy="751795"/>
            </a:xfrm>
          </p:grpSpPr>
          <p:sp>
            <p:nvSpPr>
              <p:cNvPr id="34" name="Freeform 34"/>
              <p:cNvSpPr/>
              <p:nvPr/>
            </p:nvSpPr>
            <p:spPr>
              <a:xfrm>
                <a:off x="0" y="0"/>
                <a:ext cx="2203980" cy="751795"/>
              </a:xfrm>
              <a:custGeom>
                <a:avLst/>
                <a:gdLst/>
                <a:ahLst/>
                <a:cxnLst/>
                <a:rect l="l" t="t" r="r" b="b"/>
                <a:pathLst>
                  <a:path w="2203980" h="751795">
                    <a:moveTo>
                      <a:pt x="0" y="0"/>
                    </a:moveTo>
                    <a:lnTo>
                      <a:pt x="2203980" y="0"/>
                    </a:lnTo>
                    <a:lnTo>
                      <a:pt x="2203980" y="751795"/>
                    </a:lnTo>
                    <a:lnTo>
                      <a:pt x="0" y="751795"/>
                    </a:lnTo>
                    <a:close/>
                  </a:path>
                </a:pathLst>
              </a:custGeom>
              <a:solidFill>
                <a:srgbClr val="004AAD"/>
              </a:solidFill>
              <a:ln cap="sq">
                <a:noFill/>
                <a:prstDash val="solid"/>
                <a:miter/>
              </a:ln>
            </p:spPr>
            <p:txBody>
              <a:bodyPr/>
              <a:lstStyle/>
              <a:p>
                <a:endParaRPr lang="ja-JP" altLang="en-US"/>
              </a:p>
            </p:txBody>
          </p:sp>
          <p:sp>
            <p:nvSpPr>
              <p:cNvPr id="35" name="TextBox 35"/>
              <p:cNvSpPr txBox="1"/>
              <p:nvPr/>
            </p:nvSpPr>
            <p:spPr>
              <a:xfrm>
                <a:off x="0" y="-219075"/>
                <a:ext cx="2203980" cy="970870"/>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a:off x="2550568" y="1677068"/>
              <a:ext cx="908842" cy="795829"/>
              <a:chOff x="0" y="0"/>
              <a:chExt cx="812800" cy="711730"/>
            </a:xfrm>
          </p:grpSpPr>
          <p:sp>
            <p:nvSpPr>
              <p:cNvPr id="37" name="Freeform 37"/>
              <p:cNvSpPr/>
              <p:nvPr/>
            </p:nvSpPr>
            <p:spPr>
              <a:xfrm>
                <a:off x="0" y="0"/>
                <a:ext cx="812800" cy="711730"/>
              </a:xfrm>
              <a:custGeom>
                <a:avLst/>
                <a:gdLst/>
                <a:ahLst/>
                <a:cxnLst/>
                <a:rect l="l" t="t" r="r" b="b"/>
                <a:pathLst>
                  <a:path w="812800" h="711730">
                    <a:moveTo>
                      <a:pt x="406400" y="711730"/>
                    </a:moveTo>
                    <a:lnTo>
                      <a:pt x="812800" y="0"/>
                    </a:lnTo>
                    <a:lnTo>
                      <a:pt x="0" y="0"/>
                    </a:lnTo>
                    <a:lnTo>
                      <a:pt x="406400" y="711730"/>
                    </a:lnTo>
                    <a:close/>
                  </a:path>
                </a:pathLst>
              </a:custGeom>
              <a:solidFill>
                <a:srgbClr val="004AAD"/>
              </a:solidFill>
            </p:spPr>
            <p:txBody>
              <a:bodyPr/>
              <a:lstStyle/>
              <a:p>
                <a:endParaRPr lang="ja-JP" altLang="en-US"/>
              </a:p>
            </p:txBody>
          </p:sp>
          <p:sp>
            <p:nvSpPr>
              <p:cNvPr id="38" name="TextBox 38"/>
              <p:cNvSpPr txBox="1"/>
              <p:nvPr/>
            </p:nvSpPr>
            <p:spPr>
              <a:xfrm>
                <a:off x="127000" y="-168237"/>
                <a:ext cx="558800" cy="549521"/>
              </a:xfrm>
              <a:prstGeom prst="rect">
                <a:avLst/>
              </a:prstGeom>
            </p:spPr>
            <p:txBody>
              <a:bodyPr lIns="50800" tIns="50800" rIns="50800" bIns="50800" rtlCol="0" anchor="ctr"/>
              <a:lstStyle/>
              <a:p>
                <a:pPr algn="ctr">
                  <a:lnSpc>
                    <a:spcPts val="2659"/>
                  </a:lnSpc>
                </a:pPr>
                <a:endParaRPr/>
              </a:p>
            </p:txBody>
          </p:sp>
        </p:grpSp>
      </p:grpSp>
      <p:grpSp>
        <p:nvGrpSpPr>
          <p:cNvPr id="39" name="Group 39"/>
          <p:cNvGrpSpPr/>
          <p:nvPr/>
        </p:nvGrpSpPr>
        <p:grpSpPr>
          <a:xfrm>
            <a:off x="2893175" y="5550411"/>
            <a:ext cx="4040732" cy="191631"/>
            <a:chOff x="0" y="0"/>
            <a:chExt cx="1359012" cy="64451"/>
          </a:xfrm>
        </p:grpSpPr>
        <p:sp>
          <p:nvSpPr>
            <p:cNvPr id="40" name="Freeform 40"/>
            <p:cNvSpPr/>
            <p:nvPr/>
          </p:nvSpPr>
          <p:spPr>
            <a:xfrm>
              <a:off x="0" y="0"/>
              <a:ext cx="1359012" cy="64451"/>
            </a:xfrm>
            <a:custGeom>
              <a:avLst/>
              <a:gdLst/>
              <a:ahLst/>
              <a:cxnLst/>
              <a:rect l="l" t="t" r="r" b="b"/>
              <a:pathLst>
                <a:path w="1359012" h="64451">
                  <a:moveTo>
                    <a:pt x="0" y="0"/>
                  </a:moveTo>
                  <a:lnTo>
                    <a:pt x="1359012" y="0"/>
                  </a:lnTo>
                  <a:lnTo>
                    <a:pt x="1359012" y="64451"/>
                  </a:lnTo>
                  <a:lnTo>
                    <a:pt x="0" y="64451"/>
                  </a:lnTo>
                  <a:close/>
                </a:path>
              </a:pathLst>
            </a:custGeom>
            <a:solidFill>
              <a:srgbClr val="FFF30B"/>
            </a:solidFill>
          </p:spPr>
          <p:txBody>
            <a:bodyPr/>
            <a:lstStyle/>
            <a:p>
              <a:endParaRPr lang="ja-JP" altLang="en-US"/>
            </a:p>
          </p:txBody>
        </p:sp>
        <p:sp>
          <p:nvSpPr>
            <p:cNvPr id="41" name="TextBox 41"/>
            <p:cNvSpPr txBox="1"/>
            <p:nvPr/>
          </p:nvSpPr>
          <p:spPr>
            <a:xfrm>
              <a:off x="0" y="-219075"/>
              <a:ext cx="1359012" cy="283526"/>
            </a:xfrm>
            <a:prstGeom prst="rect">
              <a:avLst/>
            </a:prstGeom>
          </p:spPr>
          <p:txBody>
            <a:bodyPr lIns="50800" tIns="50800" rIns="50800" bIns="50800" rtlCol="0" anchor="ctr"/>
            <a:lstStyle/>
            <a:p>
              <a:pPr algn="ctr">
                <a:lnSpc>
                  <a:spcPts val="2659"/>
                </a:lnSpc>
              </a:pPr>
              <a:endParaRPr/>
            </a:p>
          </p:txBody>
        </p:sp>
      </p:grpSp>
      <p:grpSp>
        <p:nvGrpSpPr>
          <p:cNvPr id="42" name="Group 42"/>
          <p:cNvGrpSpPr/>
          <p:nvPr/>
        </p:nvGrpSpPr>
        <p:grpSpPr>
          <a:xfrm>
            <a:off x="10656408" y="5550411"/>
            <a:ext cx="4040732" cy="191631"/>
            <a:chOff x="0" y="0"/>
            <a:chExt cx="1359012" cy="64451"/>
          </a:xfrm>
        </p:grpSpPr>
        <p:sp>
          <p:nvSpPr>
            <p:cNvPr id="43" name="Freeform 43"/>
            <p:cNvSpPr/>
            <p:nvPr/>
          </p:nvSpPr>
          <p:spPr>
            <a:xfrm>
              <a:off x="0" y="0"/>
              <a:ext cx="1359012" cy="64451"/>
            </a:xfrm>
            <a:custGeom>
              <a:avLst/>
              <a:gdLst/>
              <a:ahLst/>
              <a:cxnLst/>
              <a:rect l="l" t="t" r="r" b="b"/>
              <a:pathLst>
                <a:path w="1359012" h="64451">
                  <a:moveTo>
                    <a:pt x="0" y="0"/>
                  </a:moveTo>
                  <a:lnTo>
                    <a:pt x="1359012" y="0"/>
                  </a:lnTo>
                  <a:lnTo>
                    <a:pt x="1359012" y="64451"/>
                  </a:lnTo>
                  <a:lnTo>
                    <a:pt x="0" y="64451"/>
                  </a:lnTo>
                  <a:close/>
                </a:path>
              </a:pathLst>
            </a:custGeom>
            <a:solidFill>
              <a:srgbClr val="FFF30B"/>
            </a:solidFill>
          </p:spPr>
          <p:txBody>
            <a:bodyPr/>
            <a:lstStyle/>
            <a:p>
              <a:endParaRPr lang="ja-JP" altLang="en-US"/>
            </a:p>
          </p:txBody>
        </p:sp>
        <p:sp>
          <p:nvSpPr>
            <p:cNvPr id="44" name="TextBox 44"/>
            <p:cNvSpPr txBox="1"/>
            <p:nvPr/>
          </p:nvSpPr>
          <p:spPr>
            <a:xfrm>
              <a:off x="0" y="-219075"/>
              <a:ext cx="1359012" cy="283526"/>
            </a:xfrm>
            <a:prstGeom prst="rect">
              <a:avLst/>
            </a:prstGeom>
          </p:spPr>
          <p:txBody>
            <a:bodyPr lIns="50800" tIns="50800" rIns="50800" bIns="50800" rtlCol="0" anchor="ctr"/>
            <a:lstStyle/>
            <a:p>
              <a:pPr algn="ctr">
                <a:lnSpc>
                  <a:spcPts val="2659"/>
                </a:lnSpc>
              </a:pPr>
              <a:endParaRPr/>
            </a:p>
          </p:txBody>
        </p:sp>
      </p:grpSp>
      <p:sp>
        <p:nvSpPr>
          <p:cNvPr id="45" name="TextBox 45"/>
          <p:cNvSpPr txBox="1"/>
          <p:nvPr/>
        </p:nvSpPr>
        <p:spPr>
          <a:xfrm>
            <a:off x="2415338" y="890135"/>
            <a:ext cx="7367206" cy="866568"/>
          </a:xfrm>
          <a:prstGeom prst="rect">
            <a:avLst/>
          </a:prstGeom>
        </p:spPr>
        <p:txBody>
          <a:bodyPr lIns="0" tIns="0" rIns="0" bIns="0" rtlCol="0" anchor="t">
            <a:spAutoFit/>
          </a:bodyPr>
          <a:lstStyle/>
          <a:p>
            <a:pPr marL="0" lvl="0" indent="0" algn="l">
              <a:lnSpc>
                <a:spcPts val="6862"/>
              </a:lnSpc>
              <a:spcBef>
                <a:spcPct val="0"/>
              </a:spcBef>
            </a:pPr>
            <a:r>
              <a:rPr lang="en-US" sz="5967" b="1" spc="-11">
                <a:solidFill>
                  <a:srgbClr val="004AAD"/>
                </a:solidFill>
                <a:latin typeface="Noto Sans JP Bold"/>
                <a:ea typeface="Noto Sans JP Bold"/>
                <a:cs typeface="Noto Sans JP Bold"/>
                <a:sym typeface="Noto Sans JP Bold"/>
              </a:rPr>
              <a:t>アプリ</a:t>
            </a:r>
            <a:r>
              <a:rPr lang="en-US" sz="5967" b="1" u="none" strike="noStrike" spc="-11">
                <a:solidFill>
                  <a:srgbClr val="004AAD"/>
                </a:solidFill>
                <a:latin typeface="Noto Sans JP Bold"/>
                <a:ea typeface="Noto Sans JP Bold"/>
                <a:cs typeface="Noto Sans JP Bold"/>
                <a:sym typeface="Noto Sans JP Bold"/>
              </a:rPr>
              <a:t>の特徴</a:t>
            </a:r>
          </a:p>
        </p:txBody>
      </p:sp>
      <p:sp>
        <p:nvSpPr>
          <p:cNvPr id="46" name="TextBox 46"/>
          <p:cNvSpPr txBox="1"/>
          <p:nvPr/>
        </p:nvSpPr>
        <p:spPr>
          <a:xfrm>
            <a:off x="2893175" y="5224685"/>
            <a:ext cx="4040732" cy="491269"/>
          </a:xfrm>
          <a:prstGeom prst="rect">
            <a:avLst/>
          </a:prstGeom>
        </p:spPr>
        <p:txBody>
          <a:bodyPr lIns="0" tIns="0" rIns="0" bIns="0" rtlCol="0" anchor="t">
            <a:spAutoFit/>
          </a:bodyPr>
          <a:lstStyle/>
          <a:p>
            <a:pPr algn="ctr">
              <a:lnSpc>
                <a:spcPts val="3865"/>
              </a:lnSpc>
            </a:pPr>
            <a:r>
              <a:rPr lang="en-US" sz="3390" b="1" spc="30">
                <a:solidFill>
                  <a:srgbClr val="004AAD"/>
                </a:solidFill>
                <a:latin typeface="Noto Sans JP Bold"/>
                <a:ea typeface="Noto Sans JP Bold"/>
                <a:cs typeface="Noto Sans JP Bold"/>
                <a:sym typeface="Noto Sans JP Bold"/>
              </a:rPr>
              <a:t>いつでもどこでも</a:t>
            </a:r>
          </a:p>
        </p:txBody>
      </p:sp>
      <p:sp>
        <p:nvSpPr>
          <p:cNvPr id="47" name="TextBox 47"/>
          <p:cNvSpPr txBox="1"/>
          <p:nvPr/>
        </p:nvSpPr>
        <p:spPr>
          <a:xfrm>
            <a:off x="3150938" y="5742550"/>
            <a:ext cx="3595260" cy="1575689"/>
          </a:xfrm>
          <a:prstGeom prst="rect">
            <a:avLst/>
          </a:prstGeom>
        </p:spPr>
        <p:txBody>
          <a:bodyPr lIns="0" tIns="0" rIns="0" bIns="0" rtlCol="0" anchor="t">
            <a:spAutoFit/>
          </a:bodyPr>
          <a:lstStyle/>
          <a:p>
            <a:pPr algn="ctr">
              <a:lnSpc>
                <a:spcPts val="4227"/>
              </a:lnSpc>
            </a:pPr>
            <a:r>
              <a:rPr lang="en-US" sz="2799" spc="25">
                <a:solidFill>
                  <a:srgbClr val="000000"/>
                </a:solidFill>
                <a:latin typeface="Noto Sans JP"/>
                <a:ea typeface="Noto Sans JP"/>
                <a:cs typeface="Noto Sans JP"/>
                <a:sym typeface="Noto Sans JP"/>
              </a:rPr>
              <a:t>PCやスマホから</a:t>
            </a:r>
          </a:p>
          <a:p>
            <a:pPr algn="ctr">
              <a:lnSpc>
                <a:spcPts val="4227"/>
              </a:lnSpc>
            </a:pPr>
            <a:r>
              <a:rPr lang="en-US" sz="2799" spc="25">
                <a:solidFill>
                  <a:srgbClr val="000000"/>
                </a:solidFill>
                <a:latin typeface="Noto Sans JP"/>
                <a:ea typeface="Noto Sans JP"/>
                <a:cs typeface="Noto Sans JP"/>
                <a:sym typeface="Noto Sans JP"/>
              </a:rPr>
              <a:t>いつでもどこでも</a:t>
            </a:r>
          </a:p>
          <a:p>
            <a:pPr marL="0" lvl="0" indent="0" algn="ctr">
              <a:lnSpc>
                <a:spcPts val="4227"/>
              </a:lnSpc>
              <a:spcBef>
                <a:spcPct val="0"/>
              </a:spcBef>
            </a:pPr>
            <a:r>
              <a:rPr lang="en-US" sz="2799" spc="25">
                <a:solidFill>
                  <a:srgbClr val="000000"/>
                </a:solidFill>
                <a:latin typeface="Noto Sans JP"/>
                <a:ea typeface="Noto Sans JP"/>
                <a:cs typeface="Noto Sans JP"/>
                <a:sym typeface="Noto Sans JP"/>
              </a:rPr>
              <a:t>すぐに確認</a:t>
            </a:r>
          </a:p>
        </p:txBody>
      </p:sp>
      <p:sp>
        <p:nvSpPr>
          <p:cNvPr id="48" name="TextBox 48"/>
          <p:cNvSpPr txBox="1"/>
          <p:nvPr/>
        </p:nvSpPr>
        <p:spPr>
          <a:xfrm>
            <a:off x="3245128" y="3277842"/>
            <a:ext cx="3406879" cy="863600"/>
          </a:xfrm>
          <a:prstGeom prst="rect">
            <a:avLst/>
          </a:prstGeom>
        </p:spPr>
        <p:txBody>
          <a:bodyPr lIns="0" tIns="0" rIns="0" bIns="0" rtlCol="0" anchor="t">
            <a:spAutoFit/>
          </a:bodyPr>
          <a:lstStyle/>
          <a:p>
            <a:pPr algn="ctr">
              <a:lnSpc>
                <a:spcPts val="7000"/>
              </a:lnSpc>
            </a:pPr>
            <a:r>
              <a:rPr lang="en-US" sz="5000" b="1">
                <a:solidFill>
                  <a:srgbClr val="FFFFFF"/>
                </a:solidFill>
                <a:latin typeface="Noto Sans JP Heavy"/>
                <a:ea typeface="Noto Sans JP Heavy"/>
                <a:cs typeface="Noto Sans JP Heavy"/>
                <a:sym typeface="Noto Sans JP Heavy"/>
              </a:rPr>
              <a:t>パッと確認</a:t>
            </a:r>
          </a:p>
        </p:txBody>
      </p:sp>
      <p:sp>
        <p:nvSpPr>
          <p:cNvPr id="49" name="TextBox 49"/>
          <p:cNvSpPr txBox="1"/>
          <p:nvPr/>
        </p:nvSpPr>
        <p:spPr>
          <a:xfrm>
            <a:off x="10656408" y="5224685"/>
            <a:ext cx="4040732" cy="491269"/>
          </a:xfrm>
          <a:prstGeom prst="rect">
            <a:avLst/>
          </a:prstGeom>
        </p:spPr>
        <p:txBody>
          <a:bodyPr lIns="0" tIns="0" rIns="0" bIns="0" rtlCol="0" anchor="t">
            <a:spAutoFit/>
          </a:bodyPr>
          <a:lstStyle/>
          <a:p>
            <a:pPr algn="ctr">
              <a:lnSpc>
                <a:spcPts val="3865"/>
              </a:lnSpc>
            </a:pPr>
            <a:r>
              <a:rPr lang="en-US" sz="3390" b="1" spc="30">
                <a:solidFill>
                  <a:srgbClr val="004AAD"/>
                </a:solidFill>
                <a:latin typeface="Noto Sans JP Bold"/>
                <a:ea typeface="Noto Sans JP Bold"/>
                <a:cs typeface="Noto Sans JP Bold"/>
                <a:sym typeface="Noto Sans JP Bold"/>
              </a:rPr>
              <a:t>すぐに修正</a:t>
            </a:r>
          </a:p>
        </p:txBody>
      </p:sp>
      <p:sp>
        <p:nvSpPr>
          <p:cNvPr id="50" name="TextBox 50"/>
          <p:cNvSpPr txBox="1"/>
          <p:nvPr/>
        </p:nvSpPr>
        <p:spPr>
          <a:xfrm>
            <a:off x="10914171" y="6009250"/>
            <a:ext cx="3595260" cy="1042289"/>
          </a:xfrm>
          <a:prstGeom prst="rect">
            <a:avLst/>
          </a:prstGeom>
        </p:spPr>
        <p:txBody>
          <a:bodyPr lIns="0" tIns="0" rIns="0" bIns="0" rtlCol="0" anchor="t">
            <a:spAutoFit/>
          </a:bodyPr>
          <a:lstStyle/>
          <a:p>
            <a:pPr algn="ctr">
              <a:lnSpc>
                <a:spcPts val="4227"/>
              </a:lnSpc>
            </a:pPr>
            <a:r>
              <a:rPr lang="en-US" sz="2799" spc="25">
                <a:solidFill>
                  <a:srgbClr val="000000"/>
                </a:solidFill>
                <a:latin typeface="Noto Sans JP"/>
                <a:ea typeface="Noto Sans JP"/>
                <a:cs typeface="Noto Sans JP"/>
                <a:sym typeface="Noto Sans JP"/>
              </a:rPr>
              <a:t>気づいたときに</a:t>
            </a:r>
          </a:p>
          <a:p>
            <a:pPr algn="ctr">
              <a:lnSpc>
                <a:spcPts val="4227"/>
              </a:lnSpc>
            </a:pPr>
            <a:r>
              <a:rPr lang="en-US" sz="2799" spc="25">
                <a:solidFill>
                  <a:srgbClr val="000000"/>
                </a:solidFill>
                <a:latin typeface="Noto Sans JP"/>
                <a:ea typeface="Noto Sans JP"/>
                <a:cs typeface="Noto Sans JP"/>
                <a:sym typeface="Noto Sans JP"/>
              </a:rPr>
              <a:t>回答画面からすぐ更新</a:t>
            </a:r>
          </a:p>
        </p:txBody>
      </p:sp>
      <p:sp>
        <p:nvSpPr>
          <p:cNvPr id="51" name="TextBox 51"/>
          <p:cNvSpPr txBox="1"/>
          <p:nvPr/>
        </p:nvSpPr>
        <p:spPr>
          <a:xfrm>
            <a:off x="11008361" y="3277842"/>
            <a:ext cx="3406879" cy="863600"/>
          </a:xfrm>
          <a:prstGeom prst="rect">
            <a:avLst/>
          </a:prstGeom>
        </p:spPr>
        <p:txBody>
          <a:bodyPr lIns="0" tIns="0" rIns="0" bIns="0" rtlCol="0" anchor="t">
            <a:spAutoFit/>
          </a:bodyPr>
          <a:lstStyle/>
          <a:p>
            <a:pPr algn="ctr">
              <a:lnSpc>
                <a:spcPts val="7000"/>
              </a:lnSpc>
            </a:pPr>
            <a:r>
              <a:rPr lang="en-US" sz="5000" b="1">
                <a:solidFill>
                  <a:srgbClr val="FFFFFF"/>
                </a:solidFill>
                <a:latin typeface="Noto Sans JP Heavy"/>
                <a:ea typeface="Noto Sans JP Heavy"/>
                <a:cs typeface="Noto Sans JP Heavy"/>
                <a:sym typeface="Noto Sans JP Heavy"/>
              </a:rPr>
              <a:t>サッと更新</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2" name="Group 2"/>
          <p:cNvGrpSpPr/>
          <p:nvPr/>
        </p:nvGrpSpPr>
        <p:grpSpPr>
          <a:xfrm>
            <a:off x="0" y="0"/>
            <a:ext cx="19473737" cy="12402385"/>
            <a:chOff x="0" y="0"/>
            <a:chExt cx="25964983" cy="16536514"/>
          </a:xfrm>
        </p:grpSpPr>
        <p:grpSp>
          <p:nvGrpSpPr>
            <p:cNvPr id="3" name="Group 3"/>
            <p:cNvGrpSpPr/>
            <p:nvPr/>
          </p:nvGrpSpPr>
          <p:grpSpPr>
            <a:xfrm>
              <a:off x="0" y="0"/>
              <a:ext cx="24384000" cy="13716000"/>
              <a:chOff x="0" y="0"/>
              <a:chExt cx="4816593" cy="2709333"/>
            </a:xfrm>
          </p:grpSpPr>
          <p:sp>
            <p:nvSpPr>
              <p:cNvPr id="4" name="Freeform 4"/>
              <p:cNvSpPr/>
              <p:nvPr/>
            </p:nvSpPr>
            <p:spPr>
              <a:xfrm>
                <a:off x="0" y="0"/>
                <a:ext cx="4816592" cy="2709333"/>
              </a:xfrm>
              <a:custGeom>
                <a:avLst/>
                <a:gdLst/>
                <a:ahLst/>
                <a:cxnLst/>
                <a:rect l="l" t="t" r="r" b="b"/>
                <a:pathLst>
                  <a:path w="4816592" h="2709333">
                    <a:moveTo>
                      <a:pt x="0" y="0"/>
                    </a:moveTo>
                    <a:lnTo>
                      <a:pt x="4816592" y="0"/>
                    </a:lnTo>
                    <a:lnTo>
                      <a:pt x="4816592" y="2709333"/>
                    </a:lnTo>
                    <a:lnTo>
                      <a:pt x="0" y="2709333"/>
                    </a:lnTo>
                    <a:close/>
                  </a:path>
                </a:pathLst>
              </a:custGeom>
              <a:solidFill>
                <a:srgbClr val="FFFFFF"/>
              </a:solidFill>
              <a:ln w="152400" cap="sq">
                <a:solidFill>
                  <a:srgbClr val="004AAD"/>
                </a:solidFill>
                <a:prstDash val="solid"/>
                <a:miter/>
              </a:ln>
            </p:spPr>
            <p:txBody>
              <a:bodyPr/>
              <a:lstStyle/>
              <a:p>
                <a:endParaRPr lang="ja-JP" altLang="en-US"/>
              </a:p>
            </p:txBody>
          </p:sp>
          <p:sp>
            <p:nvSpPr>
              <p:cNvPr id="5" name="TextBox 5"/>
              <p:cNvSpPr txBox="1"/>
              <p:nvPr/>
            </p:nvSpPr>
            <p:spPr>
              <a:xfrm>
                <a:off x="0" y="-219075"/>
                <a:ext cx="4816593" cy="2928408"/>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20207403" y="6596956"/>
              <a:ext cx="5757579" cy="575757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9804"/>
                </a:srgbClr>
              </a:solidFill>
            </p:spPr>
            <p:txBody>
              <a:bodyPr/>
              <a:lstStyle/>
              <a:p>
                <a:endParaRPr lang="ja-JP" altLang="en-US"/>
              </a:p>
            </p:txBody>
          </p:sp>
          <p:sp>
            <p:nvSpPr>
              <p:cNvPr id="8" name="TextBox 8"/>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17783058" y="10778934"/>
              <a:ext cx="5757579" cy="5757579"/>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006BCB">
                  <a:alpha val="18824"/>
                </a:srgbClr>
              </a:solidFill>
            </p:spPr>
            <p:txBody>
              <a:bodyPr/>
              <a:lstStyle/>
              <a:p>
                <a:endParaRPr lang="ja-JP" altLang="en-US"/>
              </a:p>
            </p:txBody>
          </p:sp>
          <p:sp>
            <p:nvSpPr>
              <p:cNvPr id="11" name="TextBox 11"/>
              <p:cNvSpPr txBox="1"/>
              <p:nvPr/>
            </p:nvSpPr>
            <p:spPr>
              <a:xfrm>
                <a:off x="139700" y="-79375"/>
                <a:ext cx="533400" cy="752475"/>
              </a:xfrm>
              <a:prstGeom prst="rect">
                <a:avLst/>
              </a:prstGeom>
            </p:spPr>
            <p:txBody>
              <a:bodyPr lIns="50800" tIns="50800" rIns="50800" bIns="50800" rtlCol="0" anchor="ctr"/>
              <a:lstStyle/>
              <a:p>
                <a:pPr algn="ctr">
                  <a:lnSpc>
                    <a:spcPts val="2659"/>
                  </a:lnSpc>
                </a:pPr>
                <a:endParaRPr/>
              </a:p>
            </p:txBody>
          </p:sp>
        </p:grpSp>
      </p:grpSp>
      <p:grpSp>
        <p:nvGrpSpPr>
          <p:cNvPr id="12" name="Group 12"/>
          <p:cNvGrpSpPr/>
          <p:nvPr/>
        </p:nvGrpSpPr>
        <p:grpSpPr>
          <a:xfrm>
            <a:off x="798728" y="565419"/>
            <a:ext cx="1243238" cy="1616377"/>
            <a:chOff x="0" y="0"/>
            <a:chExt cx="1657650" cy="2155169"/>
          </a:xfrm>
        </p:grpSpPr>
        <p:grpSp>
          <p:nvGrpSpPr>
            <p:cNvPr id="13" name="Group 13"/>
            <p:cNvGrpSpPr/>
            <p:nvPr/>
          </p:nvGrpSpPr>
          <p:grpSpPr>
            <a:xfrm>
              <a:off x="0" y="0"/>
              <a:ext cx="1657650" cy="1657650"/>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6BCB"/>
                </a:solidFill>
                <a:prstDash val="solid"/>
                <a:miter/>
              </a:ln>
            </p:spPr>
            <p:txBody>
              <a:bodyPr/>
              <a:lstStyle/>
              <a:p>
                <a:endParaRPr lang="ja-JP" altLang="en-US"/>
              </a:p>
            </p:txBody>
          </p:sp>
          <p:sp>
            <p:nvSpPr>
              <p:cNvPr id="15" name="TextBox 15"/>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nvGrpSpPr>
            <p:cNvPr id="16" name="Group 16"/>
            <p:cNvGrpSpPr/>
            <p:nvPr/>
          </p:nvGrpSpPr>
          <p:grpSpPr>
            <a:xfrm>
              <a:off x="0" y="497519"/>
              <a:ext cx="1657650" cy="1657650"/>
              <a:chOff x="0" y="0"/>
              <a:chExt cx="812800" cy="812800"/>
            </a:xfrm>
          </p:grpSpPr>
          <p:sp>
            <p:nvSpPr>
              <p:cNvPr id="17" name="Freeform 17"/>
              <p:cNvSpPr/>
              <p:nvPr/>
            </p:nvSpPr>
            <p:spPr>
              <a:xfrm>
                <a:off x="0" y="0"/>
                <a:ext cx="812800" cy="812800"/>
              </a:xfrm>
              <a:custGeom>
                <a:avLst/>
                <a:gdLst/>
                <a:ahLst/>
                <a:cxnLst/>
                <a:rect l="l" t="t" r="r" b="b"/>
                <a:pathLst>
                  <a:path w="812800" h="812800">
                    <a:moveTo>
                      <a:pt x="406400" y="0"/>
                    </a:moveTo>
                    <a:lnTo>
                      <a:pt x="812800" y="406400"/>
                    </a:lnTo>
                    <a:lnTo>
                      <a:pt x="406400" y="812800"/>
                    </a:lnTo>
                    <a:lnTo>
                      <a:pt x="0" y="406400"/>
                    </a:lnTo>
                    <a:lnTo>
                      <a:pt x="406400" y="0"/>
                    </a:lnTo>
                    <a:close/>
                  </a:path>
                </a:pathLst>
              </a:custGeom>
              <a:solidFill>
                <a:srgbClr val="FFFFFF"/>
              </a:solidFill>
              <a:ln w="152400" cap="sq">
                <a:solidFill>
                  <a:srgbClr val="004AAD"/>
                </a:solidFill>
                <a:prstDash val="solid"/>
                <a:miter/>
              </a:ln>
            </p:spPr>
            <p:txBody>
              <a:bodyPr/>
              <a:lstStyle/>
              <a:p>
                <a:endParaRPr lang="ja-JP" altLang="en-US"/>
              </a:p>
            </p:txBody>
          </p:sp>
          <p:sp>
            <p:nvSpPr>
              <p:cNvPr id="18" name="TextBox 18"/>
              <p:cNvSpPr txBox="1"/>
              <p:nvPr/>
            </p:nvSpPr>
            <p:spPr>
              <a:xfrm>
                <a:off x="139700" y="-79375"/>
                <a:ext cx="533400" cy="752475"/>
              </a:xfrm>
              <a:prstGeom prst="rect">
                <a:avLst/>
              </a:prstGeom>
            </p:spPr>
            <p:txBody>
              <a:bodyPr lIns="48859" tIns="48859" rIns="48859" bIns="48859" rtlCol="0" anchor="ctr"/>
              <a:lstStyle/>
              <a:p>
                <a:pPr algn="ctr">
                  <a:lnSpc>
                    <a:spcPts val="2659"/>
                  </a:lnSpc>
                </a:pPr>
                <a:endParaRPr/>
              </a:p>
            </p:txBody>
          </p:sp>
        </p:grpSp>
      </p:grpSp>
      <p:grpSp>
        <p:nvGrpSpPr>
          <p:cNvPr id="19" name="Group 19"/>
          <p:cNvGrpSpPr/>
          <p:nvPr/>
        </p:nvGrpSpPr>
        <p:grpSpPr>
          <a:xfrm>
            <a:off x="1536642" y="3020747"/>
            <a:ext cx="4562298" cy="4650718"/>
            <a:chOff x="0" y="0"/>
            <a:chExt cx="6083065" cy="6200957"/>
          </a:xfrm>
        </p:grpSpPr>
        <p:grpSp>
          <p:nvGrpSpPr>
            <p:cNvPr id="20" name="Group 20"/>
            <p:cNvGrpSpPr/>
            <p:nvPr/>
          </p:nvGrpSpPr>
          <p:grpSpPr>
            <a:xfrm>
              <a:off x="0" y="1331122"/>
              <a:ext cx="6083065" cy="4869835"/>
              <a:chOff x="0" y="0"/>
              <a:chExt cx="2203980" cy="1764410"/>
            </a:xfrm>
          </p:grpSpPr>
          <p:sp>
            <p:nvSpPr>
              <p:cNvPr id="21" name="Freeform 21"/>
              <p:cNvSpPr/>
              <p:nvPr/>
            </p:nvSpPr>
            <p:spPr>
              <a:xfrm>
                <a:off x="0" y="0"/>
                <a:ext cx="2203980" cy="1764410"/>
              </a:xfrm>
              <a:custGeom>
                <a:avLst/>
                <a:gdLst/>
                <a:ahLst/>
                <a:cxnLst/>
                <a:rect l="l" t="t" r="r" b="b"/>
                <a:pathLst>
                  <a:path w="2203980" h="1764410">
                    <a:moveTo>
                      <a:pt x="0" y="0"/>
                    </a:moveTo>
                    <a:lnTo>
                      <a:pt x="2203980" y="0"/>
                    </a:lnTo>
                    <a:lnTo>
                      <a:pt x="2203980" y="1764410"/>
                    </a:lnTo>
                    <a:lnTo>
                      <a:pt x="0" y="1764410"/>
                    </a:lnTo>
                    <a:close/>
                  </a:path>
                </a:pathLst>
              </a:custGeom>
              <a:solidFill>
                <a:srgbClr val="FFFFFF"/>
              </a:solidFill>
              <a:ln w="104775" cap="sq">
                <a:solidFill>
                  <a:srgbClr val="004AAD"/>
                </a:solidFill>
                <a:prstDash val="solid"/>
                <a:miter/>
              </a:ln>
            </p:spPr>
            <p:txBody>
              <a:bodyPr/>
              <a:lstStyle/>
              <a:p>
                <a:endParaRPr lang="ja-JP" altLang="en-US"/>
              </a:p>
            </p:txBody>
          </p:sp>
          <p:sp>
            <p:nvSpPr>
              <p:cNvPr id="22" name="TextBox 22"/>
              <p:cNvSpPr txBox="1"/>
              <p:nvPr/>
            </p:nvSpPr>
            <p:spPr>
              <a:xfrm>
                <a:off x="0" y="-219075"/>
                <a:ext cx="2203980" cy="1983485"/>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nvGrpSpPr>
            <p:cNvPr id="23" name="Group 23"/>
            <p:cNvGrpSpPr/>
            <p:nvPr/>
          </p:nvGrpSpPr>
          <p:grpSpPr>
            <a:xfrm>
              <a:off x="0" y="0"/>
              <a:ext cx="6083065" cy="2074982"/>
              <a:chOff x="0" y="0"/>
              <a:chExt cx="2203980" cy="751795"/>
            </a:xfrm>
          </p:grpSpPr>
          <p:sp>
            <p:nvSpPr>
              <p:cNvPr id="24" name="Freeform 24"/>
              <p:cNvSpPr/>
              <p:nvPr/>
            </p:nvSpPr>
            <p:spPr>
              <a:xfrm>
                <a:off x="0" y="0"/>
                <a:ext cx="2203980" cy="751795"/>
              </a:xfrm>
              <a:custGeom>
                <a:avLst/>
                <a:gdLst/>
                <a:ahLst/>
                <a:cxnLst/>
                <a:rect l="l" t="t" r="r" b="b"/>
                <a:pathLst>
                  <a:path w="2203980" h="751795">
                    <a:moveTo>
                      <a:pt x="0" y="0"/>
                    </a:moveTo>
                    <a:lnTo>
                      <a:pt x="2203980" y="0"/>
                    </a:lnTo>
                    <a:lnTo>
                      <a:pt x="2203980" y="751795"/>
                    </a:lnTo>
                    <a:lnTo>
                      <a:pt x="0" y="751795"/>
                    </a:lnTo>
                    <a:close/>
                  </a:path>
                </a:pathLst>
              </a:custGeom>
              <a:solidFill>
                <a:srgbClr val="004AAD"/>
              </a:solidFill>
              <a:ln cap="sq">
                <a:noFill/>
                <a:prstDash val="solid"/>
                <a:miter/>
              </a:ln>
            </p:spPr>
            <p:txBody>
              <a:bodyPr/>
              <a:lstStyle/>
              <a:p>
                <a:endParaRPr lang="ja-JP" altLang="en-US"/>
              </a:p>
            </p:txBody>
          </p:sp>
          <p:sp>
            <p:nvSpPr>
              <p:cNvPr id="25" name="TextBox 25"/>
              <p:cNvSpPr txBox="1"/>
              <p:nvPr/>
            </p:nvSpPr>
            <p:spPr>
              <a:xfrm>
                <a:off x="0" y="-219075"/>
                <a:ext cx="2203980" cy="970870"/>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2550568" y="1677068"/>
              <a:ext cx="908842" cy="795829"/>
              <a:chOff x="0" y="0"/>
              <a:chExt cx="812800" cy="711730"/>
            </a:xfrm>
          </p:grpSpPr>
          <p:sp>
            <p:nvSpPr>
              <p:cNvPr id="27" name="Freeform 27"/>
              <p:cNvSpPr/>
              <p:nvPr/>
            </p:nvSpPr>
            <p:spPr>
              <a:xfrm>
                <a:off x="0" y="0"/>
                <a:ext cx="812800" cy="711730"/>
              </a:xfrm>
              <a:custGeom>
                <a:avLst/>
                <a:gdLst/>
                <a:ahLst/>
                <a:cxnLst/>
                <a:rect l="l" t="t" r="r" b="b"/>
                <a:pathLst>
                  <a:path w="812800" h="711730">
                    <a:moveTo>
                      <a:pt x="406400" y="711730"/>
                    </a:moveTo>
                    <a:lnTo>
                      <a:pt x="812800" y="0"/>
                    </a:lnTo>
                    <a:lnTo>
                      <a:pt x="0" y="0"/>
                    </a:lnTo>
                    <a:lnTo>
                      <a:pt x="406400" y="711730"/>
                    </a:lnTo>
                    <a:close/>
                  </a:path>
                </a:pathLst>
              </a:custGeom>
              <a:solidFill>
                <a:srgbClr val="004AAD"/>
              </a:solidFill>
            </p:spPr>
            <p:txBody>
              <a:bodyPr/>
              <a:lstStyle/>
              <a:p>
                <a:endParaRPr lang="ja-JP" altLang="en-US"/>
              </a:p>
            </p:txBody>
          </p:sp>
          <p:sp>
            <p:nvSpPr>
              <p:cNvPr id="28" name="TextBox 28"/>
              <p:cNvSpPr txBox="1"/>
              <p:nvPr/>
            </p:nvSpPr>
            <p:spPr>
              <a:xfrm>
                <a:off x="127000" y="-168237"/>
                <a:ext cx="558800" cy="549521"/>
              </a:xfrm>
              <a:prstGeom prst="rect">
                <a:avLst/>
              </a:prstGeom>
            </p:spPr>
            <p:txBody>
              <a:bodyPr lIns="50800" tIns="50800" rIns="50800" bIns="50800" rtlCol="0" anchor="ctr"/>
              <a:lstStyle/>
              <a:p>
                <a:pPr algn="ctr">
                  <a:lnSpc>
                    <a:spcPts val="2659"/>
                  </a:lnSpc>
                </a:pPr>
                <a:endParaRPr/>
              </a:p>
            </p:txBody>
          </p:sp>
        </p:grpSp>
      </p:grpSp>
      <p:grpSp>
        <p:nvGrpSpPr>
          <p:cNvPr id="29" name="Group 29"/>
          <p:cNvGrpSpPr/>
          <p:nvPr/>
        </p:nvGrpSpPr>
        <p:grpSpPr>
          <a:xfrm>
            <a:off x="6849350" y="3020747"/>
            <a:ext cx="4562298" cy="4650718"/>
            <a:chOff x="0" y="0"/>
            <a:chExt cx="6083065" cy="6200957"/>
          </a:xfrm>
        </p:grpSpPr>
        <p:grpSp>
          <p:nvGrpSpPr>
            <p:cNvPr id="30" name="Group 30"/>
            <p:cNvGrpSpPr/>
            <p:nvPr/>
          </p:nvGrpSpPr>
          <p:grpSpPr>
            <a:xfrm>
              <a:off x="0" y="1331122"/>
              <a:ext cx="6083065" cy="4869835"/>
              <a:chOff x="0" y="0"/>
              <a:chExt cx="2203980" cy="1764410"/>
            </a:xfrm>
          </p:grpSpPr>
          <p:sp>
            <p:nvSpPr>
              <p:cNvPr id="31" name="Freeform 31"/>
              <p:cNvSpPr/>
              <p:nvPr/>
            </p:nvSpPr>
            <p:spPr>
              <a:xfrm>
                <a:off x="0" y="0"/>
                <a:ext cx="2203980" cy="1764410"/>
              </a:xfrm>
              <a:custGeom>
                <a:avLst/>
                <a:gdLst/>
                <a:ahLst/>
                <a:cxnLst/>
                <a:rect l="l" t="t" r="r" b="b"/>
                <a:pathLst>
                  <a:path w="2203980" h="1764410">
                    <a:moveTo>
                      <a:pt x="0" y="0"/>
                    </a:moveTo>
                    <a:lnTo>
                      <a:pt x="2203980" y="0"/>
                    </a:lnTo>
                    <a:lnTo>
                      <a:pt x="2203980" y="1764410"/>
                    </a:lnTo>
                    <a:lnTo>
                      <a:pt x="0" y="1764410"/>
                    </a:lnTo>
                    <a:close/>
                  </a:path>
                </a:pathLst>
              </a:custGeom>
              <a:solidFill>
                <a:srgbClr val="FFFFFF"/>
              </a:solidFill>
              <a:ln w="104775" cap="sq">
                <a:solidFill>
                  <a:srgbClr val="004AAD"/>
                </a:solidFill>
                <a:prstDash val="solid"/>
                <a:miter/>
              </a:ln>
            </p:spPr>
            <p:txBody>
              <a:bodyPr/>
              <a:lstStyle/>
              <a:p>
                <a:endParaRPr lang="ja-JP" altLang="en-US"/>
              </a:p>
            </p:txBody>
          </p:sp>
          <p:sp>
            <p:nvSpPr>
              <p:cNvPr id="32" name="TextBox 32"/>
              <p:cNvSpPr txBox="1"/>
              <p:nvPr/>
            </p:nvSpPr>
            <p:spPr>
              <a:xfrm>
                <a:off x="0" y="-219075"/>
                <a:ext cx="2203980" cy="1983485"/>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nvGrpSpPr>
            <p:cNvPr id="33" name="Group 33"/>
            <p:cNvGrpSpPr/>
            <p:nvPr/>
          </p:nvGrpSpPr>
          <p:grpSpPr>
            <a:xfrm>
              <a:off x="0" y="0"/>
              <a:ext cx="6083065" cy="2074982"/>
              <a:chOff x="0" y="0"/>
              <a:chExt cx="2203980" cy="751795"/>
            </a:xfrm>
          </p:grpSpPr>
          <p:sp>
            <p:nvSpPr>
              <p:cNvPr id="34" name="Freeform 34"/>
              <p:cNvSpPr/>
              <p:nvPr/>
            </p:nvSpPr>
            <p:spPr>
              <a:xfrm>
                <a:off x="0" y="0"/>
                <a:ext cx="2203980" cy="751795"/>
              </a:xfrm>
              <a:custGeom>
                <a:avLst/>
                <a:gdLst/>
                <a:ahLst/>
                <a:cxnLst/>
                <a:rect l="l" t="t" r="r" b="b"/>
                <a:pathLst>
                  <a:path w="2203980" h="751795">
                    <a:moveTo>
                      <a:pt x="0" y="0"/>
                    </a:moveTo>
                    <a:lnTo>
                      <a:pt x="2203980" y="0"/>
                    </a:lnTo>
                    <a:lnTo>
                      <a:pt x="2203980" y="751795"/>
                    </a:lnTo>
                    <a:lnTo>
                      <a:pt x="0" y="751795"/>
                    </a:lnTo>
                    <a:close/>
                  </a:path>
                </a:pathLst>
              </a:custGeom>
              <a:solidFill>
                <a:srgbClr val="004AAD"/>
              </a:solidFill>
              <a:ln cap="sq">
                <a:noFill/>
                <a:prstDash val="solid"/>
                <a:miter/>
              </a:ln>
            </p:spPr>
            <p:txBody>
              <a:bodyPr/>
              <a:lstStyle/>
              <a:p>
                <a:endParaRPr lang="ja-JP" altLang="en-US"/>
              </a:p>
            </p:txBody>
          </p:sp>
          <p:sp>
            <p:nvSpPr>
              <p:cNvPr id="35" name="TextBox 35"/>
              <p:cNvSpPr txBox="1"/>
              <p:nvPr/>
            </p:nvSpPr>
            <p:spPr>
              <a:xfrm>
                <a:off x="0" y="-219075"/>
                <a:ext cx="2203980" cy="970870"/>
              </a:xfrm>
              <a:prstGeom prst="rect">
                <a:avLst/>
              </a:prstGeom>
            </p:spPr>
            <p:txBody>
              <a:bodyPr lIns="50800" tIns="50800" rIns="50800" bIns="50800" rtlCol="0" anchor="ctr"/>
              <a:lstStyle/>
              <a:p>
                <a:pPr algn="ctr">
                  <a:lnSpc>
                    <a:spcPts val="2659"/>
                  </a:lnSpc>
                </a:pPr>
                <a:endParaRPr/>
              </a:p>
            </p:txBody>
          </p:sp>
        </p:grpSp>
        <p:grpSp>
          <p:nvGrpSpPr>
            <p:cNvPr id="36" name="Group 36"/>
            <p:cNvGrpSpPr/>
            <p:nvPr/>
          </p:nvGrpSpPr>
          <p:grpSpPr>
            <a:xfrm>
              <a:off x="2550568" y="1677068"/>
              <a:ext cx="908842" cy="795829"/>
              <a:chOff x="0" y="0"/>
              <a:chExt cx="812800" cy="711730"/>
            </a:xfrm>
          </p:grpSpPr>
          <p:sp>
            <p:nvSpPr>
              <p:cNvPr id="37" name="Freeform 37"/>
              <p:cNvSpPr/>
              <p:nvPr/>
            </p:nvSpPr>
            <p:spPr>
              <a:xfrm>
                <a:off x="0" y="0"/>
                <a:ext cx="812800" cy="711730"/>
              </a:xfrm>
              <a:custGeom>
                <a:avLst/>
                <a:gdLst/>
                <a:ahLst/>
                <a:cxnLst/>
                <a:rect l="l" t="t" r="r" b="b"/>
                <a:pathLst>
                  <a:path w="812800" h="711730">
                    <a:moveTo>
                      <a:pt x="406400" y="711730"/>
                    </a:moveTo>
                    <a:lnTo>
                      <a:pt x="812800" y="0"/>
                    </a:lnTo>
                    <a:lnTo>
                      <a:pt x="0" y="0"/>
                    </a:lnTo>
                    <a:lnTo>
                      <a:pt x="406400" y="711730"/>
                    </a:lnTo>
                    <a:close/>
                  </a:path>
                </a:pathLst>
              </a:custGeom>
              <a:solidFill>
                <a:srgbClr val="004AAD"/>
              </a:solidFill>
            </p:spPr>
            <p:txBody>
              <a:bodyPr/>
              <a:lstStyle/>
              <a:p>
                <a:endParaRPr lang="ja-JP" altLang="en-US"/>
              </a:p>
            </p:txBody>
          </p:sp>
          <p:sp>
            <p:nvSpPr>
              <p:cNvPr id="38" name="TextBox 38"/>
              <p:cNvSpPr txBox="1"/>
              <p:nvPr/>
            </p:nvSpPr>
            <p:spPr>
              <a:xfrm>
                <a:off x="127000" y="-168237"/>
                <a:ext cx="558800" cy="549521"/>
              </a:xfrm>
              <a:prstGeom prst="rect">
                <a:avLst/>
              </a:prstGeom>
            </p:spPr>
            <p:txBody>
              <a:bodyPr lIns="50800" tIns="50800" rIns="50800" bIns="50800" rtlCol="0" anchor="ctr"/>
              <a:lstStyle/>
              <a:p>
                <a:pPr algn="ctr">
                  <a:lnSpc>
                    <a:spcPts val="2659"/>
                  </a:lnSpc>
                </a:pPr>
                <a:endParaRPr/>
              </a:p>
            </p:txBody>
          </p:sp>
        </p:grpSp>
      </p:grpSp>
      <p:grpSp>
        <p:nvGrpSpPr>
          <p:cNvPr id="39" name="Group 39"/>
          <p:cNvGrpSpPr/>
          <p:nvPr/>
        </p:nvGrpSpPr>
        <p:grpSpPr>
          <a:xfrm>
            <a:off x="12162058" y="3020747"/>
            <a:ext cx="4562298" cy="4650718"/>
            <a:chOff x="0" y="0"/>
            <a:chExt cx="6083065" cy="6200957"/>
          </a:xfrm>
        </p:grpSpPr>
        <p:grpSp>
          <p:nvGrpSpPr>
            <p:cNvPr id="40" name="Group 40"/>
            <p:cNvGrpSpPr/>
            <p:nvPr/>
          </p:nvGrpSpPr>
          <p:grpSpPr>
            <a:xfrm>
              <a:off x="0" y="1331122"/>
              <a:ext cx="6083065" cy="4869835"/>
              <a:chOff x="0" y="0"/>
              <a:chExt cx="2203980" cy="1764410"/>
            </a:xfrm>
          </p:grpSpPr>
          <p:sp>
            <p:nvSpPr>
              <p:cNvPr id="41" name="Freeform 41"/>
              <p:cNvSpPr/>
              <p:nvPr/>
            </p:nvSpPr>
            <p:spPr>
              <a:xfrm>
                <a:off x="0" y="0"/>
                <a:ext cx="2203980" cy="1764410"/>
              </a:xfrm>
              <a:custGeom>
                <a:avLst/>
                <a:gdLst/>
                <a:ahLst/>
                <a:cxnLst/>
                <a:rect l="l" t="t" r="r" b="b"/>
                <a:pathLst>
                  <a:path w="2203980" h="1764410">
                    <a:moveTo>
                      <a:pt x="0" y="0"/>
                    </a:moveTo>
                    <a:lnTo>
                      <a:pt x="2203980" y="0"/>
                    </a:lnTo>
                    <a:lnTo>
                      <a:pt x="2203980" y="1764410"/>
                    </a:lnTo>
                    <a:lnTo>
                      <a:pt x="0" y="1764410"/>
                    </a:lnTo>
                    <a:close/>
                  </a:path>
                </a:pathLst>
              </a:custGeom>
              <a:solidFill>
                <a:srgbClr val="FFFFFF"/>
              </a:solidFill>
              <a:ln w="104775" cap="sq">
                <a:solidFill>
                  <a:srgbClr val="004AAD"/>
                </a:solidFill>
                <a:prstDash val="solid"/>
                <a:miter/>
              </a:ln>
            </p:spPr>
            <p:txBody>
              <a:bodyPr/>
              <a:lstStyle/>
              <a:p>
                <a:endParaRPr lang="ja-JP" altLang="en-US"/>
              </a:p>
            </p:txBody>
          </p:sp>
          <p:sp>
            <p:nvSpPr>
              <p:cNvPr id="42" name="TextBox 42"/>
              <p:cNvSpPr txBox="1"/>
              <p:nvPr/>
            </p:nvSpPr>
            <p:spPr>
              <a:xfrm>
                <a:off x="0" y="-219075"/>
                <a:ext cx="2203980" cy="1983485"/>
              </a:xfrm>
              <a:prstGeom prst="rect">
                <a:avLst/>
              </a:prstGeom>
            </p:spPr>
            <p:txBody>
              <a:bodyPr lIns="50800" tIns="50800" rIns="50800" bIns="50800" rtlCol="0" anchor="ctr"/>
              <a:lstStyle/>
              <a:p>
                <a:pPr algn="ctr">
                  <a:lnSpc>
                    <a:spcPts val="2659"/>
                  </a:lnSpc>
                </a:pPr>
                <a:endParaRPr/>
              </a:p>
              <a:p>
                <a:pPr algn="ctr">
                  <a:lnSpc>
                    <a:spcPts val="2659"/>
                  </a:lnSpc>
                </a:pPr>
                <a:endParaRPr/>
              </a:p>
              <a:p>
                <a:pPr algn="ctr">
                  <a:lnSpc>
                    <a:spcPts val="2659"/>
                  </a:lnSpc>
                </a:pPr>
                <a:endParaRPr/>
              </a:p>
            </p:txBody>
          </p:sp>
        </p:grpSp>
        <p:grpSp>
          <p:nvGrpSpPr>
            <p:cNvPr id="43" name="Group 43"/>
            <p:cNvGrpSpPr/>
            <p:nvPr/>
          </p:nvGrpSpPr>
          <p:grpSpPr>
            <a:xfrm>
              <a:off x="0" y="0"/>
              <a:ext cx="6083065" cy="2074982"/>
              <a:chOff x="0" y="0"/>
              <a:chExt cx="2203980" cy="751795"/>
            </a:xfrm>
          </p:grpSpPr>
          <p:sp>
            <p:nvSpPr>
              <p:cNvPr id="44" name="Freeform 44"/>
              <p:cNvSpPr/>
              <p:nvPr/>
            </p:nvSpPr>
            <p:spPr>
              <a:xfrm>
                <a:off x="0" y="0"/>
                <a:ext cx="2203980" cy="751795"/>
              </a:xfrm>
              <a:custGeom>
                <a:avLst/>
                <a:gdLst/>
                <a:ahLst/>
                <a:cxnLst/>
                <a:rect l="l" t="t" r="r" b="b"/>
                <a:pathLst>
                  <a:path w="2203980" h="751795">
                    <a:moveTo>
                      <a:pt x="0" y="0"/>
                    </a:moveTo>
                    <a:lnTo>
                      <a:pt x="2203980" y="0"/>
                    </a:lnTo>
                    <a:lnTo>
                      <a:pt x="2203980" y="751795"/>
                    </a:lnTo>
                    <a:lnTo>
                      <a:pt x="0" y="751795"/>
                    </a:lnTo>
                    <a:close/>
                  </a:path>
                </a:pathLst>
              </a:custGeom>
              <a:solidFill>
                <a:srgbClr val="004AAD"/>
              </a:solidFill>
              <a:ln cap="sq">
                <a:noFill/>
                <a:prstDash val="solid"/>
                <a:miter/>
              </a:ln>
            </p:spPr>
            <p:txBody>
              <a:bodyPr/>
              <a:lstStyle/>
              <a:p>
                <a:endParaRPr lang="ja-JP" altLang="en-US"/>
              </a:p>
            </p:txBody>
          </p:sp>
          <p:sp>
            <p:nvSpPr>
              <p:cNvPr id="45" name="TextBox 45"/>
              <p:cNvSpPr txBox="1"/>
              <p:nvPr/>
            </p:nvSpPr>
            <p:spPr>
              <a:xfrm>
                <a:off x="0" y="-219075"/>
                <a:ext cx="2203980" cy="970870"/>
              </a:xfrm>
              <a:prstGeom prst="rect">
                <a:avLst/>
              </a:prstGeom>
            </p:spPr>
            <p:txBody>
              <a:bodyPr lIns="50800" tIns="50800" rIns="50800" bIns="50800" rtlCol="0" anchor="ctr"/>
              <a:lstStyle/>
              <a:p>
                <a:pPr algn="ctr">
                  <a:lnSpc>
                    <a:spcPts val="2659"/>
                  </a:lnSpc>
                </a:pPr>
                <a:endParaRPr/>
              </a:p>
            </p:txBody>
          </p:sp>
        </p:grpSp>
        <p:grpSp>
          <p:nvGrpSpPr>
            <p:cNvPr id="46" name="Group 46"/>
            <p:cNvGrpSpPr/>
            <p:nvPr/>
          </p:nvGrpSpPr>
          <p:grpSpPr>
            <a:xfrm>
              <a:off x="2550568" y="1677068"/>
              <a:ext cx="908842" cy="795829"/>
              <a:chOff x="0" y="0"/>
              <a:chExt cx="812800" cy="711730"/>
            </a:xfrm>
          </p:grpSpPr>
          <p:sp>
            <p:nvSpPr>
              <p:cNvPr id="47" name="Freeform 47"/>
              <p:cNvSpPr/>
              <p:nvPr/>
            </p:nvSpPr>
            <p:spPr>
              <a:xfrm>
                <a:off x="0" y="0"/>
                <a:ext cx="812800" cy="711730"/>
              </a:xfrm>
              <a:custGeom>
                <a:avLst/>
                <a:gdLst/>
                <a:ahLst/>
                <a:cxnLst/>
                <a:rect l="l" t="t" r="r" b="b"/>
                <a:pathLst>
                  <a:path w="812800" h="711730">
                    <a:moveTo>
                      <a:pt x="406400" y="711730"/>
                    </a:moveTo>
                    <a:lnTo>
                      <a:pt x="812800" y="0"/>
                    </a:lnTo>
                    <a:lnTo>
                      <a:pt x="0" y="0"/>
                    </a:lnTo>
                    <a:lnTo>
                      <a:pt x="406400" y="711730"/>
                    </a:lnTo>
                    <a:close/>
                  </a:path>
                </a:pathLst>
              </a:custGeom>
              <a:solidFill>
                <a:srgbClr val="004AAD"/>
              </a:solidFill>
            </p:spPr>
            <p:txBody>
              <a:bodyPr/>
              <a:lstStyle/>
              <a:p>
                <a:endParaRPr lang="ja-JP" altLang="en-US"/>
              </a:p>
            </p:txBody>
          </p:sp>
          <p:sp>
            <p:nvSpPr>
              <p:cNvPr id="48" name="TextBox 48"/>
              <p:cNvSpPr txBox="1"/>
              <p:nvPr/>
            </p:nvSpPr>
            <p:spPr>
              <a:xfrm>
                <a:off x="127000" y="-168237"/>
                <a:ext cx="558800" cy="549521"/>
              </a:xfrm>
              <a:prstGeom prst="rect">
                <a:avLst/>
              </a:prstGeom>
            </p:spPr>
            <p:txBody>
              <a:bodyPr lIns="50800" tIns="50800" rIns="50800" bIns="50800" rtlCol="0" anchor="ctr"/>
              <a:lstStyle/>
              <a:p>
                <a:pPr algn="ctr">
                  <a:lnSpc>
                    <a:spcPts val="2659"/>
                  </a:lnSpc>
                </a:pPr>
                <a:endParaRPr/>
              </a:p>
            </p:txBody>
          </p:sp>
        </p:grpSp>
      </p:grpSp>
      <p:grpSp>
        <p:nvGrpSpPr>
          <p:cNvPr id="49" name="Group 49"/>
          <p:cNvGrpSpPr/>
          <p:nvPr/>
        </p:nvGrpSpPr>
        <p:grpSpPr>
          <a:xfrm>
            <a:off x="1770018" y="5550411"/>
            <a:ext cx="4040732" cy="191631"/>
            <a:chOff x="0" y="0"/>
            <a:chExt cx="1359012" cy="64451"/>
          </a:xfrm>
        </p:grpSpPr>
        <p:sp>
          <p:nvSpPr>
            <p:cNvPr id="50" name="Freeform 50"/>
            <p:cNvSpPr/>
            <p:nvPr/>
          </p:nvSpPr>
          <p:spPr>
            <a:xfrm>
              <a:off x="0" y="0"/>
              <a:ext cx="1359012" cy="64451"/>
            </a:xfrm>
            <a:custGeom>
              <a:avLst/>
              <a:gdLst/>
              <a:ahLst/>
              <a:cxnLst/>
              <a:rect l="l" t="t" r="r" b="b"/>
              <a:pathLst>
                <a:path w="1359012" h="64451">
                  <a:moveTo>
                    <a:pt x="0" y="0"/>
                  </a:moveTo>
                  <a:lnTo>
                    <a:pt x="1359012" y="0"/>
                  </a:lnTo>
                  <a:lnTo>
                    <a:pt x="1359012" y="64451"/>
                  </a:lnTo>
                  <a:lnTo>
                    <a:pt x="0" y="64451"/>
                  </a:lnTo>
                  <a:close/>
                </a:path>
              </a:pathLst>
            </a:custGeom>
            <a:solidFill>
              <a:srgbClr val="FFF30B"/>
            </a:solidFill>
          </p:spPr>
          <p:txBody>
            <a:bodyPr/>
            <a:lstStyle/>
            <a:p>
              <a:endParaRPr lang="ja-JP" altLang="en-US"/>
            </a:p>
          </p:txBody>
        </p:sp>
        <p:sp>
          <p:nvSpPr>
            <p:cNvPr id="51" name="TextBox 51"/>
            <p:cNvSpPr txBox="1"/>
            <p:nvPr/>
          </p:nvSpPr>
          <p:spPr>
            <a:xfrm>
              <a:off x="0" y="-219075"/>
              <a:ext cx="1359012" cy="283526"/>
            </a:xfrm>
            <a:prstGeom prst="rect">
              <a:avLst/>
            </a:prstGeom>
          </p:spPr>
          <p:txBody>
            <a:bodyPr lIns="50800" tIns="50800" rIns="50800" bIns="50800" rtlCol="0" anchor="ctr"/>
            <a:lstStyle/>
            <a:p>
              <a:pPr algn="ctr">
                <a:lnSpc>
                  <a:spcPts val="2659"/>
                </a:lnSpc>
              </a:pPr>
              <a:endParaRPr/>
            </a:p>
          </p:txBody>
        </p:sp>
      </p:grpSp>
      <p:grpSp>
        <p:nvGrpSpPr>
          <p:cNvPr id="52" name="Group 52"/>
          <p:cNvGrpSpPr/>
          <p:nvPr/>
        </p:nvGrpSpPr>
        <p:grpSpPr>
          <a:xfrm>
            <a:off x="1536642" y="8455950"/>
            <a:ext cx="15277148" cy="1125527"/>
            <a:chOff x="0" y="0"/>
            <a:chExt cx="4023611" cy="296435"/>
          </a:xfrm>
        </p:grpSpPr>
        <p:sp>
          <p:nvSpPr>
            <p:cNvPr id="53" name="Freeform 53"/>
            <p:cNvSpPr/>
            <p:nvPr/>
          </p:nvSpPr>
          <p:spPr>
            <a:xfrm>
              <a:off x="0" y="0"/>
              <a:ext cx="4023611" cy="296435"/>
            </a:xfrm>
            <a:custGeom>
              <a:avLst/>
              <a:gdLst/>
              <a:ahLst/>
              <a:cxnLst/>
              <a:rect l="l" t="t" r="r" b="b"/>
              <a:pathLst>
                <a:path w="4023611" h="296435">
                  <a:moveTo>
                    <a:pt x="0" y="0"/>
                  </a:moveTo>
                  <a:lnTo>
                    <a:pt x="4023611" y="0"/>
                  </a:lnTo>
                  <a:lnTo>
                    <a:pt x="4023611" y="296435"/>
                  </a:lnTo>
                  <a:lnTo>
                    <a:pt x="0" y="296435"/>
                  </a:lnTo>
                  <a:close/>
                </a:path>
              </a:pathLst>
            </a:custGeom>
            <a:solidFill>
              <a:srgbClr val="F1F1F1"/>
            </a:solidFill>
            <a:ln cap="sq">
              <a:noFill/>
              <a:prstDash val="solid"/>
              <a:miter/>
            </a:ln>
          </p:spPr>
          <p:txBody>
            <a:bodyPr/>
            <a:lstStyle/>
            <a:p>
              <a:endParaRPr lang="ja-JP" altLang="en-US"/>
            </a:p>
          </p:txBody>
        </p:sp>
        <p:sp>
          <p:nvSpPr>
            <p:cNvPr id="54" name="TextBox 54"/>
            <p:cNvSpPr txBox="1"/>
            <p:nvPr/>
          </p:nvSpPr>
          <p:spPr>
            <a:xfrm>
              <a:off x="0" y="-66675"/>
              <a:ext cx="4023611" cy="363110"/>
            </a:xfrm>
            <a:prstGeom prst="rect">
              <a:avLst/>
            </a:prstGeom>
          </p:spPr>
          <p:txBody>
            <a:bodyPr lIns="50800" tIns="50800" rIns="50800" bIns="50800" rtlCol="0" anchor="ctr"/>
            <a:lstStyle/>
            <a:p>
              <a:pPr algn="ctr">
                <a:lnSpc>
                  <a:spcPts val="2700"/>
                </a:lnSpc>
              </a:pPr>
              <a:endParaRPr/>
            </a:p>
          </p:txBody>
        </p:sp>
      </p:grpSp>
      <p:grpSp>
        <p:nvGrpSpPr>
          <p:cNvPr id="55" name="Group 55"/>
          <p:cNvGrpSpPr/>
          <p:nvPr/>
        </p:nvGrpSpPr>
        <p:grpSpPr>
          <a:xfrm>
            <a:off x="7082726" y="5550411"/>
            <a:ext cx="4040732" cy="191631"/>
            <a:chOff x="0" y="0"/>
            <a:chExt cx="1359012" cy="64451"/>
          </a:xfrm>
        </p:grpSpPr>
        <p:sp>
          <p:nvSpPr>
            <p:cNvPr id="56" name="Freeform 56"/>
            <p:cNvSpPr/>
            <p:nvPr/>
          </p:nvSpPr>
          <p:spPr>
            <a:xfrm>
              <a:off x="0" y="0"/>
              <a:ext cx="1359012" cy="64451"/>
            </a:xfrm>
            <a:custGeom>
              <a:avLst/>
              <a:gdLst/>
              <a:ahLst/>
              <a:cxnLst/>
              <a:rect l="l" t="t" r="r" b="b"/>
              <a:pathLst>
                <a:path w="1359012" h="64451">
                  <a:moveTo>
                    <a:pt x="0" y="0"/>
                  </a:moveTo>
                  <a:lnTo>
                    <a:pt x="1359012" y="0"/>
                  </a:lnTo>
                  <a:lnTo>
                    <a:pt x="1359012" y="64451"/>
                  </a:lnTo>
                  <a:lnTo>
                    <a:pt x="0" y="64451"/>
                  </a:lnTo>
                  <a:close/>
                </a:path>
              </a:pathLst>
            </a:custGeom>
            <a:solidFill>
              <a:srgbClr val="FFF30B"/>
            </a:solidFill>
          </p:spPr>
          <p:txBody>
            <a:bodyPr/>
            <a:lstStyle/>
            <a:p>
              <a:endParaRPr lang="ja-JP" altLang="en-US"/>
            </a:p>
          </p:txBody>
        </p:sp>
        <p:sp>
          <p:nvSpPr>
            <p:cNvPr id="57" name="TextBox 57"/>
            <p:cNvSpPr txBox="1"/>
            <p:nvPr/>
          </p:nvSpPr>
          <p:spPr>
            <a:xfrm>
              <a:off x="0" y="-219075"/>
              <a:ext cx="1359012" cy="283526"/>
            </a:xfrm>
            <a:prstGeom prst="rect">
              <a:avLst/>
            </a:prstGeom>
          </p:spPr>
          <p:txBody>
            <a:bodyPr lIns="50800" tIns="50800" rIns="50800" bIns="50800" rtlCol="0" anchor="ctr"/>
            <a:lstStyle/>
            <a:p>
              <a:pPr algn="ctr">
                <a:lnSpc>
                  <a:spcPts val="2659"/>
                </a:lnSpc>
              </a:pPr>
              <a:endParaRPr/>
            </a:p>
          </p:txBody>
        </p:sp>
      </p:grpSp>
      <p:grpSp>
        <p:nvGrpSpPr>
          <p:cNvPr id="58" name="Group 58"/>
          <p:cNvGrpSpPr/>
          <p:nvPr/>
        </p:nvGrpSpPr>
        <p:grpSpPr>
          <a:xfrm>
            <a:off x="12395434" y="5550411"/>
            <a:ext cx="4040732" cy="191631"/>
            <a:chOff x="0" y="0"/>
            <a:chExt cx="1359012" cy="64451"/>
          </a:xfrm>
        </p:grpSpPr>
        <p:sp>
          <p:nvSpPr>
            <p:cNvPr id="59" name="Freeform 59"/>
            <p:cNvSpPr/>
            <p:nvPr/>
          </p:nvSpPr>
          <p:spPr>
            <a:xfrm>
              <a:off x="0" y="0"/>
              <a:ext cx="1359012" cy="64451"/>
            </a:xfrm>
            <a:custGeom>
              <a:avLst/>
              <a:gdLst/>
              <a:ahLst/>
              <a:cxnLst/>
              <a:rect l="l" t="t" r="r" b="b"/>
              <a:pathLst>
                <a:path w="1359012" h="64451">
                  <a:moveTo>
                    <a:pt x="0" y="0"/>
                  </a:moveTo>
                  <a:lnTo>
                    <a:pt x="1359012" y="0"/>
                  </a:lnTo>
                  <a:lnTo>
                    <a:pt x="1359012" y="64451"/>
                  </a:lnTo>
                  <a:lnTo>
                    <a:pt x="0" y="64451"/>
                  </a:lnTo>
                  <a:close/>
                </a:path>
              </a:pathLst>
            </a:custGeom>
            <a:solidFill>
              <a:srgbClr val="FFF30B"/>
            </a:solidFill>
          </p:spPr>
          <p:txBody>
            <a:bodyPr/>
            <a:lstStyle/>
            <a:p>
              <a:endParaRPr lang="ja-JP" altLang="en-US"/>
            </a:p>
          </p:txBody>
        </p:sp>
        <p:sp>
          <p:nvSpPr>
            <p:cNvPr id="60" name="TextBox 60"/>
            <p:cNvSpPr txBox="1"/>
            <p:nvPr/>
          </p:nvSpPr>
          <p:spPr>
            <a:xfrm>
              <a:off x="0" y="-219075"/>
              <a:ext cx="1359012" cy="283526"/>
            </a:xfrm>
            <a:prstGeom prst="rect">
              <a:avLst/>
            </a:prstGeom>
          </p:spPr>
          <p:txBody>
            <a:bodyPr lIns="50800" tIns="50800" rIns="50800" bIns="50800" rtlCol="0" anchor="ctr"/>
            <a:lstStyle/>
            <a:p>
              <a:pPr algn="ctr">
                <a:lnSpc>
                  <a:spcPts val="2659"/>
                </a:lnSpc>
              </a:pPr>
              <a:endParaRPr/>
            </a:p>
          </p:txBody>
        </p:sp>
      </p:grpSp>
      <p:sp>
        <p:nvSpPr>
          <p:cNvPr id="61" name="TextBox 61"/>
          <p:cNvSpPr txBox="1"/>
          <p:nvPr/>
        </p:nvSpPr>
        <p:spPr>
          <a:xfrm>
            <a:off x="2415338" y="890135"/>
            <a:ext cx="7367206" cy="866568"/>
          </a:xfrm>
          <a:prstGeom prst="rect">
            <a:avLst/>
          </a:prstGeom>
        </p:spPr>
        <p:txBody>
          <a:bodyPr lIns="0" tIns="0" rIns="0" bIns="0" rtlCol="0" anchor="t">
            <a:spAutoFit/>
          </a:bodyPr>
          <a:lstStyle/>
          <a:p>
            <a:pPr marL="0" lvl="0" indent="0" algn="l">
              <a:lnSpc>
                <a:spcPts val="6862"/>
              </a:lnSpc>
              <a:spcBef>
                <a:spcPct val="0"/>
              </a:spcBef>
            </a:pPr>
            <a:r>
              <a:rPr lang="en-US" sz="5967" b="1" spc="-11">
                <a:solidFill>
                  <a:srgbClr val="004AAD"/>
                </a:solidFill>
                <a:latin typeface="Noto Sans JP Bold"/>
                <a:ea typeface="Noto Sans JP Bold"/>
                <a:cs typeface="Noto Sans JP Bold"/>
                <a:sym typeface="Noto Sans JP Bold"/>
              </a:rPr>
              <a:t>アプリ</a:t>
            </a:r>
            <a:r>
              <a:rPr lang="en-US" sz="5967" b="1" u="none" strike="noStrike" spc="-11">
                <a:solidFill>
                  <a:srgbClr val="004AAD"/>
                </a:solidFill>
                <a:latin typeface="Noto Sans JP Bold"/>
                <a:ea typeface="Noto Sans JP Bold"/>
                <a:cs typeface="Noto Sans JP Bold"/>
                <a:sym typeface="Noto Sans JP Bold"/>
              </a:rPr>
              <a:t>の特徴</a:t>
            </a:r>
          </a:p>
        </p:txBody>
      </p:sp>
      <p:sp>
        <p:nvSpPr>
          <p:cNvPr id="62" name="TextBox 62"/>
          <p:cNvSpPr txBox="1"/>
          <p:nvPr/>
        </p:nvSpPr>
        <p:spPr>
          <a:xfrm>
            <a:off x="1770018" y="5224685"/>
            <a:ext cx="4040732" cy="491269"/>
          </a:xfrm>
          <a:prstGeom prst="rect">
            <a:avLst/>
          </a:prstGeom>
        </p:spPr>
        <p:txBody>
          <a:bodyPr lIns="0" tIns="0" rIns="0" bIns="0" rtlCol="0" anchor="t">
            <a:spAutoFit/>
          </a:bodyPr>
          <a:lstStyle/>
          <a:p>
            <a:pPr algn="ctr">
              <a:lnSpc>
                <a:spcPts val="3865"/>
              </a:lnSpc>
            </a:pPr>
            <a:r>
              <a:rPr lang="en-US" sz="3390" b="1" spc="30">
                <a:solidFill>
                  <a:srgbClr val="004AAD"/>
                </a:solidFill>
                <a:latin typeface="Noto Sans JP Bold"/>
                <a:ea typeface="Noto Sans JP Bold"/>
                <a:cs typeface="Noto Sans JP Bold"/>
                <a:sym typeface="Noto Sans JP Bold"/>
              </a:rPr>
              <a:t>いつでもどこでも</a:t>
            </a:r>
          </a:p>
        </p:txBody>
      </p:sp>
      <p:sp>
        <p:nvSpPr>
          <p:cNvPr id="63" name="TextBox 63"/>
          <p:cNvSpPr txBox="1"/>
          <p:nvPr/>
        </p:nvSpPr>
        <p:spPr>
          <a:xfrm>
            <a:off x="2027780" y="5960227"/>
            <a:ext cx="3595260" cy="1042289"/>
          </a:xfrm>
          <a:prstGeom prst="rect">
            <a:avLst/>
          </a:prstGeom>
        </p:spPr>
        <p:txBody>
          <a:bodyPr lIns="0" tIns="0" rIns="0" bIns="0" rtlCol="0" anchor="t">
            <a:spAutoFit/>
          </a:bodyPr>
          <a:lstStyle/>
          <a:p>
            <a:pPr marL="0" lvl="0" indent="0" algn="ctr">
              <a:lnSpc>
                <a:spcPts val="4227"/>
              </a:lnSpc>
              <a:spcBef>
                <a:spcPct val="0"/>
              </a:spcBef>
            </a:pPr>
            <a:r>
              <a:rPr lang="en-US" sz="2799" u="none" strike="noStrike" spc="25">
                <a:solidFill>
                  <a:srgbClr val="000000"/>
                </a:solidFill>
                <a:latin typeface="Noto Sans JP"/>
                <a:ea typeface="Noto Sans JP"/>
                <a:cs typeface="Noto Sans JP"/>
                <a:sym typeface="Noto Sans JP"/>
              </a:rPr>
              <a:t>リモートワークや集中したい仕事に</a:t>
            </a:r>
          </a:p>
        </p:txBody>
      </p:sp>
      <p:sp>
        <p:nvSpPr>
          <p:cNvPr id="64" name="TextBox 64"/>
          <p:cNvSpPr txBox="1"/>
          <p:nvPr/>
        </p:nvSpPr>
        <p:spPr>
          <a:xfrm>
            <a:off x="2121971" y="3277842"/>
            <a:ext cx="3406879" cy="863600"/>
          </a:xfrm>
          <a:prstGeom prst="rect">
            <a:avLst/>
          </a:prstGeom>
        </p:spPr>
        <p:txBody>
          <a:bodyPr lIns="0" tIns="0" rIns="0" bIns="0" rtlCol="0" anchor="t">
            <a:spAutoFit/>
          </a:bodyPr>
          <a:lstStyle/>
          <a:p>
            <a:pPr algn="ctr">
              <a:lnSpc>
                <a:spcPts val="7000"/>
              </a:lnSpc>
            </a:pPr>
            <a:r>
              <a:rPr lang="en-US" sz="5000" b="1">
                <a:solidFill>
                  <a:srgbClr val="FFFFFF"/>
                </a:solidFill>
                <a:latin typeface="Noto Sans JP Heavy"/>
                <a:ea typeface="Noto Sans JP Heavy"/>
                <a:cs typeface="Noto Sans JP Heavy"/>
                <a:sym typeface="Noto Sans JP Heavy"/>
              </a:rPr>
              <a:t>パッと確認</a:t>
            </a:r>
          </a:p>
        </p:txBody>
      </p:sp>
      <p:sp>
        <p:nvSpPr>
          <p:cNvPr id="65" name="TextBox 65"/>
          <p:cNvSpPr txBox="1"/>
          <p:nvPr/>
        </p:nvSpPr>
        <p:spPr>
          <a:xfrm>
            <a:off x="1920374" y="8570151"/>
            <a:ext cx="14420251" cy="801875"/>
          </a:xfrm>
          <a:prstGeom prst="rect">
            <a:avLst/>
          </a:prstGeom>
        </p:spPr>
        <p:txBody>
          <a:bodyPr lIns="0" tIns="0" rIns="0" bIns="0" rtlCol="0" anchor="t">
            <a:spAutoFit/>
          </a:bodyPr>
          <a:lstStyle/>
          <a:p>
            <a:pPr algn="ctr">
              <a:lnSpc>
                <a:spcPts val="6521"/>
              </a:lnSpc>
            </a:pPr>
            <a:r>
              <a:rPr lang="en-US" sz="4658" b="1" spc="41">
                <a:solidFill>
                  <a:srgbClr val="004AAD"/>
                </a:solidFill>
                <a:latin typeface="Noto Sans JP Bold"/>
                <a:ea typeface="Noto Sans JP Bold"/>
                <a:cs typeface="Noto Sans JP Bold"/>
                <a:sym typeface="Noto Sans JP Bold"/>
              </a:rPr>
              <a:t>たくさんの方に選ばれています</a:t>
            </a:r>
          </a:p>
        </p:txBody>
      </p:sp>
      <p:sp>
        <p:nvSpPr>
          <p:cNvPr id="66" name="TextBox 66"/>
          <p:cNvSpPr txBox="1"/>
          <p:nvPr/>
        </p:nvSpPr>
        <p:spPr>
          <a:xfrm>
            <a:off x="7082726" y="5224685"/>
            <a:ext cx="4040732" cy="491269"/>
          </a:xfrm>
          <a:prstGeom prst="rect">
            <a:avLst/>
          </a:prstGeom>
        </p:spPr>
        <p:txBody>
          <a:bodyPr lIns="0" tIns="0" rIns="0" bIns="0" rtlCol="0" anchor="t">
            <a:spAutoFit/>
          </a:bodyPr>
          <a:lstStyle/>
          <a:p>
            <a:pPr algn="ctr">
              <a:lnSpc>
                <a:spcPts val="3865"/>
              </a:lnSpc>
            </a:pPr>
            <a:r>
              <a:rPr lang="en-US" sz="3390" b="1" spc="30">
                <a:solidFill>
                  <a:srgbClr val="004AAD"/>
                </a:solidFill>
                <a:latin typeface="Noto Sans JP Bold"/>
                <a:ea typeface="Noto Sans JP Bold"/>
                <a:cs typeface="Noto Sans JP Bold"/>
                <a:sym typeface="Noto Sans JP Bold"/>
              </a:rPr>
              <a:t>駅から徒歩5分</a:t>
            </a:r>
          </a:p>
        </p:txBody>
      </p:sp>
      <p:sp>
        <p:nvSpPr>
          <p:cNvPr id="67" name="TextBox 67"/>
          <p:cNvSpPr txBox="1"/>
          <p:nvPr/>
        </p:nvSpPr>
        <p:spPr>
          <a:xfrm>
            <a:off x="7340488" y="6009250"/>
            <a:ext cx="3595260" cy="1042289"/>
          </a:xfrm>
          <a:prstGeom prst="rect">
            <a:avLst/>
          </a:prstGeom>
        </p:spPr>
        <p:txBody>
          <a:bodyPr lIns="0" tIns="0" rIns="0" bIns="0" rtlCol="0" anchor="t">
            <a:spAutoFit/>
          </a:bodyPr>
          <a:lstStyle/>
          <a:p>
            <a:pPr algn="ctr">
              <a:lnSpc>
                <a:spcPts val="4227"/>
              </a:lnSpc>
            </a:pPr>
            <a:r>
              <a:rPr lang="en-US" sz="2799" spc="25">
                <a:solidFill>
                  <a:srgbClr val="000000"/>
                </a:solidFill>
                <a:latin typeface="Noto Sans JP"/>
                <a:ea typeface="Noto Sans JP"/>
                <a:cs typeface="Noto Sans JP"/>
                <a:sym typeface="Noto Sans JP"/>
              </a:rPr>
              <a:t>オフィス街なのでランチをする場所も多い</a:t>
            </a:r>
          </a:p>
        </p:txBody>
      </p:sp>
      <p:sp>
        <p:nvSpPr>
          <p:cNvPr id="68" name="TextBox 68"/>
          <p:cNvSpPr txBox="1"/>
          <p:nvPr/>
        </p:nvSpPr>
        <p:spPr>
          <a:xfrm>
            <a:off x="7434679" y="3277842"/>
            <a:ext cx="3406879" cy="863600"/>
          </a:xfrm>
          <a:prstGeom prst="rect">
            <a:avLst/>
          </a:prstGeom>
        </p:spPr>
        <p:txBody>
          <a:bodyPr lIns="0" tIns="0" rIns="0" bIns="0" rtlCol="0" anchor="t">
            <a:spAutoFit/>
          </a:bodyPr>
          <a:lstStyle/>
          <a:p>
            <a:pPr algn="ctr">
              <a:lnSpc>
                <a:spcPts val="7000"/>
              </a:lnSpc>
            </a:pPr>
            <a:r>
              <a:rPr lang="en-US" sz="5000" b="1">
                <a:solidFill>
                  <a:srgbClr val="FFFFFF"/>
                </a:solidFill>
                <a:latin typeface="Noto Sans JP Heavy"/>
                <a:ea typeface="Noto Sans JP Heavy"/>
                <a:cs typeface="Noto Sans JP Heavy"/>
                <a:sym typeface="Noto Sans JP Heavy"/>
              </a:rPr>
              <a:t>サッと更新</a:t>
            </a:r>
          </a:p>
        </p:txBody>
      </p:sp>
      <p:sp>
        <p:nvSpPr>
          <p:cNvPr id="69" name="TextBox 69"/>
          <p:cNvSpPr txBox="1"/>
          <p:nvPr/>
        </p:nvSpPr>
        <p:spPr>
          <a:xfrm>
            <a:off x="12395434" y="5224685"/>
            <a:ext cx="4040732" cy="491269"/>
          </a:xfrm>
          <a:prstGeom prst="rect">
            <a:avLst/>
          </a:prstGeom>
        </p:spPr>
        <p:txBody>
          <a:bodyPr lIns="0" tIns="0" rIns="0" bIns="0" rtlCol="0" anchor="t">
            <a:spAutoFit/>
          </a:bodyPr>
          <a:lstStyle/>
          <a:p>
            <a:pPr algn="ctr">
              <a:lnSpc>
                <a:spcPts val="3865"/>
              </a:lnSpc>
            </a:pPr>
            <a:r>
              <a:rPr lang="en-US" sz="3390" b="1" spc="30">
                <a:solidFill>
                  <a:srgbClr val="004AAD"/>
                </a:solidFill>
                <a:latin typeface="Noto Sans JP Bold"/>
                <a:ea typeface="Noto Sans JP Bold"/>
                <a:cs typeface="Noto Sans JP Bold"/>
                <a:sym typeface="Noto Sans JP Bold"/>
              </a:rPr>
              <a:t>月1,234円〜</a:t>
            </a:r>
          </a:p>
        </p:txBody>
      </p:sp>
      <p:sp>
        <p:nvSpPr>
          <p:cNvPr id="70" name="TextBox 70"/>
          <p:cNvSpPr txBox="1"/>
          <p:nvPr/>
        </p:nvSpPr>
        <p:spPr>
          <a:xfrm>
            <a:off x="12653197" y="5960227"/>
            <a:ext cx="3595260" cy="1042289"/>
          </a:xfrm>
          <a:prstGeom prst="rect">
            <a:avLst/>
          </a:prstGeom>
        </p:spPr>
        <p:txBody>
          <a:bodyPr lIns="0" tIns="0" rIns="0" bIns="0" rtlCol="0" anchor="t">
            <a:spAutoFit/>
          </a:bodyPr>
          <a:lstStyle/>
          <a:p>
            <a:pPr marL="0" lvl="0" indent="0" algn="ctr">
              <a:lnSpc>
                <a:spcPts val="4227"/>
              </a:lnSpc>
              <a:spcBef>
                <a:spcPct val="0"/>
              </a:spcBef>
            </a:pPr>
            <a:r>
              <a:rPr lang="en-US" sz="2799" u="none" strike="noStrike" spc="25">
                <a:solidFill>
                  <a:srgbClr val="000000"/>
                </a:solidFill>
                <a:latin typeface="Noto Sans JP"/>
                <a:ea typeface="Noto Sans JP"/>
                <a:cs typeface="Noto Sans JP"/>
                <a:sym typeface="Noto Sans JP"/>
              </a:rPr>
              <a:t>自分でオフィスを借りるより安い！</a:t>
            </a:r>
          </a:p>
        </p:txBody>
      </p:sp>
      <p:sp>
        <p:nvSpPr>
          <p:cNvPr id="71" name="TextBox 71"/>
          <p:cNvSpPr txBox="1"/>
          <p:nvPr/>
        </p:nvSpPr>
        <p:spPr>
          <a:xfrm>
            <a:off x="12747387" y="2834929"/>
            <a:ext cx="3406879" cy="1749425"/>
          </a:xfrm>
          <a:prstGeom prst="rect">
            <a:avLst/>
          </a:prstGeom>
        </p:spPr>
        <p:txBody>
          <a:bodyPr lIns="0" tIns="0" rIns="0" bIns="0" rtlCol="0" anchor="t">
            <a:spAutoFit/>
          </a:bodyPr>
          <a:lstStyle/>
          <a:p>
            <a:pPr algn="ctr">
              <a:lnSpc>
                <a:spcPts val="7000"/>
              </a:lnSpc>
            </a:pPr>
            <a:r>
              <a:rPr lang="en-US" sz="5000" b="1">
                <a:solidFill>
                  <a:srgbClr val="FFFFFF"/>
                </a:solidFill>
                <a:latin typeface="Noto Sans JP Heavy"/>
                <a:ea typeface="Noto Sans JP Heavy"/>
                <a:cs typeface="Noto Sans JP Heavy"/>
                <a:sym typeface="Noto Sans JP Heavy"/>
              </a:rPr>
              <a:t>シュっと分類</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108</Words>
  <Application>Microsoft Office PowerPoint</Application>
  <PresentationFormat>ユーザー設定</PresentationFormat>
  <Paragraphs>79</Paragraphs>
  <Slides>13</Slides>
  <Notes>0</Notes>
  <HiddenSlides>4</HiddenSlides>
  <MMClips>0</MMClips>
  <ScaleCrop>false</ScaleCrop>
  <HeadingPairs>
    <vt:vector size="6" baseType="variant">
      <vt:variant>
        <vt:lpstr>使用されているフォント</vt:lpstr>
      </vt:variant>
      <vt:variant>
        <vt:i4>7</vt:i4>
      </vt:variant>
      <vt:variant>
        <vt:lpstr>テーマ</vt:lpstr>
      </vt:variant>
      <vt:variant>
        <vt:i4>1</vt:i4>
      </vt:variant>
      <vt:variant>
        <vt:lpstr>スライド タイトル</vt:lpstr>
      </vt:variant>
      <vt:variant>
        <vt:i4>13</vt:i4>
      </vt:variant>
    </vt:vector>
  </HeadingPairs>
  <TitlesOfParts>
    <vt:vector size="21" baseType="lpstr">
      <vt:lpstr>Noto Sans JP Bold</vt:lpstr>
      <vt:lpstr>モトヤゴシック w Semi-Bold</vt:lpstr>
      <vt:lpstr>Noto Sans JP Heavy</vt:lpstr>
      <vt:lpstr>モトヤゴシック w</vt:lpstr>
      <vt:lpstr>Calibri</vt:lpstr>
      <vt:lpstr>Arial</vt:lpstr>
      <vt:lpstr>Noto Sans JP</vt:lpstr>
      <vt:lpstr>Office Theme</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面接クイックリファレンス</dc:title>
  <cp:lastModifiedBy>名木 菜緒子(zeal23410186)</cp:lastModifiedBy>
  <cp:revision>2</cp:revision>
  <dcterms:created xsi:type="dcterms:W3CDTF">2006-08-16T00:00:00Z</dcterms:created>
  <dcterms:modified xsi:type="dcterms:W3CDTF">2026-01-21T00:25:13Z</dcterms:modified>
  <dc:identifier>DAG-7WNGK4s</dc:identifier>
</cp:coreProperties>
</file>

<file path=docProps/thumbnail.jpeg>
</file>